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media/image33.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502" r:id="rId2"/>
    <p:sldId id="503" r:id="rId3"/>
    <p:sldId id="504" r:id="rId4"/>
    <p:sldId id="505" r:id="rId5"/>
    <p:sldId id="506" r:id="rId6"/>
    <p:sldId id="507" r:id="rId7"/>
    <p:sldId id="508" r:id="rId8"/>
    <p:sldId id="509" r:id="rId9"/>
    <p:sldId id="510" r:id="rId10"/>
    <p:sldId id="269" r:id="rId11"/>
    <p:sldId id="488" r:id="rId12"/>
    <p:sldId id="511" r:id="rId13"/>
    <p:sldId id="512" r:id="rId14"/>
    <p:sldId id="468" r:id="rId15"/>
    <p:sldId id="469" r:id="rId16"/>
    <p:sldId id="479" r:id="rId17"/>
    <p:sldId id="513" r:id="rId18"/>
    <p:sldId id="514" r:id="rId19"/>
    <p:sldId id="516" r:id="rId20"/>
    <p:sldId id="517" r:id="rId21"/>
    <p:sldId id="451" r:id="rId22"/>
    <p:sldId id="470" r:id="rId23"/>
    <p:sldId id="471" r:id="rId24"/>
    <p:sldId id="472" r:id="rId25"/>
    <p:sldId id="518" r:id="rId26"/>
    <p:sldId id="519" r:id="rId27"/>
    <p:sldId id="267" r:id="rId28"/>
    <p:sldId id="261" r:id="rId29"/>
    <p:sldId id="262" r:id="rId30"/>
    <p:sldId id="475" r:id="rId31"/>
    <p:sldId id="486" r:id="rId32"/>
    <p:sldId id="499" r:id="rId33"/>
    <p:sldId id="501" r:id="rId34"/>
    <p:sldId id="520" r:id="rId35"/>
    <p:sldId id="521" r:id="rId36"/>
    <p:sldId id="500" r:id="rId37"/>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CE92FCBB-D507-4F4E-9159-332E57CA25EA}">
          <p14:sldIdLst>
            <p14:sldId id="502"/>
          </p14:sldIdLst>
        </p14:section>
        <p14:section name="目录页" id="{A8B94E52-CD23-40C8-97C1-82D12FF39D2D}">
          <p14:sldIdLst>
            <p14:sldId id="503"/>
          </p14:sldIdLst>
        </p14:section>
        <p14:section name="过渡页" id="{0A5FEA0D-9F39-474F-B8FA-5BF2804BCD80}">
          <p14:sldIdLst>
            <p14:sldId id="504"/>
            <p14:sldId id="505"/>
            <p14:sldId id="506"/>
            <p14:sldId id="507"/>
          </p14:sldIdLst>
        </p14:section>
        <p14:section name="内容页" id="{62ED0516-0923-40C2-BC1B-825DBF1861BD}">
          <p14:sldIdLst>
            <p14:sldId id="508"/>
            <p14:sldId id="509"/>
            <p14:sldId id="510"/>
            <p14:sldId id="269"/>
            <p14:sldId id="488"/>
            <p14:sldId id="511"/>
            <p14:sldId id="512"/>
            <p14:sldId id="468"/>
            <p14:sldId id="469"/>
            <p14:sldId id="479"/>
          </p14:sldIdLst>
        </p14:section>
        <p14:section name="样机展示页" id="{396AF2AD-ACC3-4785-B3CE-23D72F4A1664}">
          <p14:sldIdLst>
            <p14:sldId id="513"/>
            <p14:sldId id="514"/>
            <p14:sldId id="516"/>
            <p14:sldId id="517"/>
          </p14:sldIdLst>
        </p14:section>
        <p14:section name="图表页" id="{A1785FA7-FC44-443E-A5A5-4DD61277C809}">
          <p14:sldIdLst>
            <p14:sldId id="451"/>
            <p14:sldId id="470"/>
            <p14:sldId id="471"/>
            <p14:sldId id="472"/>
          </p14:sldIdLst>
        </p14:section>
        <p14:section name="其他功能页" id="{04CCEB47-CF9B-42B4-9A5D-9D2C6B2C01B8}">
          <p14:sldIdLst>
            <p14:sldId id="518"/>
            <p14:sldId id="519"/>
            <p14:sldId id="267"/>
            <p14:sldId id="261"/>
            <p14:sldId id="262"/>
            <p14:sldId id="475"/>
          </p14:sldIdLst>
        </p14:section>
        <p14:section name="结尾页" id="{F792F750-9EC6-4034-B90B-0E6632E42BEC}">
          <p14:sldIdLst>
            <p14:sldId id="486"/>
          </p14:sldIdLst>
        </p14:section>
        <p14:section name="使用说明" id="{D7308AE7-2C22-4929-B4F9-F33CD66D125F}">
          <p14:sldIdLst>
            <p14:sldId id="499"/>
            <p14:sldId id="501"/>
            <p14:sldId id="520"/>
            <p14:sldId id="521"/>
            <p14:sldId id="500"/>
          </p14:sldIdLst>
        </p14:section>
      </p14:sectionLst>
    </p:ext>
    <p:ext uri="{EFAFB233-063F-42B5-8137-9DF3F51BA10A}">
      <p15:sldGuideLst xmlns:p15="http://schemas.microsoft.com/office/powerpoint/2012/main">
        <p15:guide id="2" pos="1527" userDrawn="1">
          <p15:clr>
            <a:srgbClr val="A4A3A4"/>
          </p15:clr>
        </p15:guide>
        <p15:guide id="3" orient="horz" pos="572" userDrawn="1">
          <p15:clr>
            <a:srgbClr val="A4A3A4"/>
          </p15:clr>
        </p15:guide>
        <p15:guide id="4" pos="388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1A1A"/>
    <a:srgbClr val="BD9F68"/>
    <a:srgbClr val="FFFF00"/>
    <a:srgbClr val="F0DF06"/>
    <a:srgbClr val="E8D906"/>
    <a:srgbClr val="F9F9F9"/>
    <a:srgbClr val="3F3F3F"/>
    <a:srgbClr val="E6E6E6"/>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927" autoAdjust="0"/>
  </p:normalViewPr>
  <p:slideViewPr>
    <p:cSldViewPr snapToGrid="0">
      <p:cViewPr varScale="1">
        <p:scale>
          <a:sx n="65" d="100"/>
          <a:sy n="65" d="100"/>
        </p:scale>
        <p:origin x="332" y="192"/>
      </p:cViewPr>
      <p:guideLst>
        <p:guide pos="1527"/>
        <p:guide orient="horz" pos="572"/>
        <p:guide pos="3885"/>
      </p:guideLst>
    </p:cSldViewPr>
  </p:slideViewPr>
  <p:notesTextViewPr>
    <p:cViewPr>
      <p:scale>
        <a:sx n="3" d="2"/>
        <a:sy n="3" d="2"/>
      </p:scale>
      <p:origin x="0" y="0"/>
    </p:cViewPr>
  </p:notesTextViewPr>
  <p:sorterViewPr>
    <p:cViewPr>
      <p:scale>
        <a:sx n="50" d="100"/>
        <a:sy n="50" d="100"/>
      </p:scale>
      <p:origin x="0" y="-4310"/>
    </p:cViewPr>
  </p:sorterViewPr>
  <p:notesViewPr>
    <p:cSldViewPr snapToGrid="0" showGuides="1">
      <p:cViewPr varScale="1">
        <p:scale>
          <a:sx n="61" d="100"/>
          <a:sy n="61" d="100"/>
        </p:scale>
        <p:origin x="3245"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290059626561566E-2"/>
          <c:y val="0.19400579135604715"/>
          <c:w val="0.80341988074687687"/>
          <c:h val="0.55919699187573213"/>
        </c:manualLayout>
      </c:layout>
      <c:doughnutChart>
        <c:varyColors val="1"/>
        <c:ser>
          <c:idx val="0"/>
          <c:order val="0"/>
          <c:tx>
            <c:strRef>
              <c:f>Sheet1!$B$1</c:f>
              <c:strCache>
                <c:ptCount val="1"/>
                <c:pt idx="0">
                  <c:v>图表标题</c:v>
                </c:pt>
              </c:strCache>
            </c:strRef>
          </c:tx>
          <c:spPr>
            <a:ln w="25400">
              <a:noFill/>
            </a:ln>
            <a:effectLst/>
          </c:spPr>
          <c:dPt>
            <c:idx val="0"/>
            <c:bubble3D val="0"/>
            <c:spPr>
              <a:solidFill>
                <a:schemeClr val="accent1">
                  <a:lumMod val="75000"/>
                </a:schemeClr>
              </a:solidFill>
              <a:ln w="25400">
                <a:noFill/>
              </a:ln>
              <a:effectLst/>
            </c:spPr>
            <c:extLst>
              <c:ext xmlns:c16="http://schemas.microsoft.com/office/drawing/2014/chart" uri="{C3380CC4-5D6E-409C-BE32-E72D297353CC}">
                <c16:uniqueId val="{00000001-4E9E-4FC0-B0B7-1E04B2ACB5F3}"/>
              </c:ext>
            </c:extLst>
          </c:dPt>
          <c:dPt>
            <c:idx val="1"/>
            <c:bubble3D val="0"/>
            <c:spPr>
              <a:solidFill>
                <a:schemeClr val="accent1"/>
              </a:solidFill>
              <a:ln w="25400">
                <a:noFill/>
              </a:ln>
              <a:effectLst/>
            </c:spPr>
            <c:extLst>
              <c:ext xmlns:c16="http://schemas.microsoft.com/office/drawing/2014/chart" uri="{C3380CC4-5D6E-409C-BE32-E72D297353CC}">
                <c16:uniqueId val="{00000003-4E9E-4FC0-B0B7-1E04B2ACB5F3}"/>
              </c:ext>
            </c:extLst>
          </c:dPt>
          <c:dPt>
            <c:idx val="2"/>
            <c:bubble3D val="0"/>
            <c:spPr>
              <a:solidFill>
                <a:schemeClr val="accent1">
                  <a:lumMod val="60000"/>
                  <a:lumOff val="40000"/>
                </a:schemeClr>
              </a:solidFill>
              <a:ln w="25400">
                <a:noFill/>
              </a:ln>
              <a:effectLst/>
            </c:spPr>
            <c:extLst>
              <c:ext xmlns:c16="http://schemas.microsoft.com/office/drawing/2014/chart" uri="{C3380CC4-5D6E-409C-BE32-E72D297353CC}">
                <c16:uniqueId val="{00000005-4E9E-4FC0-B0B7-1E04B2ACB5F3}"/>
              </c:ext>
            </c:extLst>
          </c:dPt>
          <c:dPt>
            <c:idx val="3"/>
            <c:bubble3D val="0"/>
            <c:spPr>
              <a:solidFill>
                <a:schemeClr val="accent1">
                  <a:lumMod val="40000"/>
                  <a:lumOff val="60000"/>
                </a:schemeClr>
              </a:solidFill>
              <a:ln w="25400">
                <a:noFill/>
              </a:ln>
              <a:effectLst/>
            </c:spPr>
            <c:extLst>
              <c:ext xmlns:c16="http://schemas.microsoft.com/office/drawing/2014/chart" uri="{C3380CC4-5D6E-409C-BE32-E72D297353CC}">
                <c16:uniqueId val="{00000007-4E9E-4FC0-B0B7-1E04B2ACB5F3}"/>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0.69</c:v>
                </c:pt>
                <c:pt idx="1">
                  <c:v>0.1</c:v>
                </c:pt>
                <c:pt idx="2">
                  <c:v>0.15</c:v>
                </c:pt>
                <c:pt idx="3">
                  <c:v>0.06</c:v>
                </c:pt>
              </c:numCache>
            </c:numRef>
          </c:val>
          <c:extLst>
            <c:ext xmlns:c16="http://schemas.microsoft.com/office/drawing/2014/chart" uri="{C3380CC4-5D6E-409C-BE32-E72D297353CC}">
              <c16:uniqueId val="{00000008-4E9E-4FC0-B0B7-1E04B2ACB5F3}"/>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layout>
        <c:manualLayout>
          <c:xMode val="edge"/>
          <c:yMode val="edge"/>
          <c:x val="1.195144408799337E-3"/>
          <c:y val="0.7683279264866183"/>
          <c:w val="0.99760971118240127"/>
          <c:h val="0.1090120511489541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增长数额2</c:v>
                </c:pt>
              </c:strCache>
            </c:strRef>
          </c:tx>
          <c:spPr>
            <a:gradFill>
              <a:gsLst>
                <a:gs pos="0">
                  <a:schemeClr val="accent1">
                    <a:lumMod val="40000"/>
                    <a:lumOff val="60000"/>
                  </a:schemeClr>
                </a:gs>
                <a:gs pos="100000">
                  <a:schemeClr val="accent1">
                    <a:lumMod val="40000"/>
                    <a:lumOff val="60000"/>
                    <a:alpha val="0"/>
                  </a:schemeClr>
                </a:gs>
              </a:gsLst>
              <a:lin ang="5400000" scaled="0"/>
            </a:gradFill>
            <a:ln>
              <a:noFill/>
            </a:ln>
            <a:effectLst/>
          </c:spPr>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Sheet1!$C$2:$C$13</c:f>
              <c:numCache>
                <c:formatCode>General</c:formatCode>
                <c:ptCount val="12"/>
                <c:pt idx="0">
                  <c:v>4.3</c:v>
                </c:pt>
                <c:pt idx="1">
                  <c:v>2.5</c:v>
                </c:pt>
                <c:pt idx="2">
                  <c:v>3.5</c:v>
                </c:pt>
                <c:pt idx="3">
                  <c:v>4.5</c:v>
                </c:pt>
                <c:pt idx="4">
                  <c:v>5.3</c:v>
                </c:pt>
                <c:pt idx="5">
                  <c:v>7.8</c:v>
                </c:pt>
                <c:pt idx="6">
                  <c:v>6.5</c:v>
                </c:pt>
                <c:pt idx="7">
                  <c:v>4.5</c:v>
                </c:pt>
                <c:pt idx="8">
                  <c:v>3.2</c:v>
                </c:pt>
                <c:pt idx="9">
                  <c:v>2.1</c:v>
                </c:pt>
                <c:pt idx="10">
                  <c:v>3.1</c:v>
                </c:pt>
                <c:pt idx="11">
                  <c:v>2.8</c:v>
                </c:pt>
              </c:numCache>
            </c:numRef>
          </c:val>
          <c:extLst>
            <c:ext xmlns:c16="http://schemas.microsoft.com/office/drawing/2014/chart" uri="{C3380CC4-5D6E-409C-BE32-E72D297353CC}">
              <c16:uniqueId val="{00000001-4639-41AB-818E-330C271128DA}"/>
            </c:ext>
          </c:extLst>
        </c:ser>
        <c:dLbls>
          <c:showLegendKey val="0"/>
          <c:showVal val="0"/>
          <c:showCatName val="0"/>
          <c:showSerName val="0"/>
          <c:showPercent val="0"/>
          <c:showBubbleSize val="0"/>
        </c:dLbls>
        <c:axId val="174870895"/>
        <c:axId val="1930881583"/>
      </c:areaChart>
      <c:barChart>
        <c:barDir val="col"/>
        <c:grouping val="clustered"/>
        <c:varyColors val="0"/>
        <c:ser>
          <c:idx val="2"/>
          <c:order val="2"/>
          <c:tx>
            <c:strRef>
              <c:f>Sheet1!$D$1</c:f>
              <c:strCache>
                <c:ptCount val="1"/>
                <c:pt idx="0">
                  <c:v>同比增长</c:v>
                </c:pt>
              </c:strCache>
            </c:strRef>
          </c:tx>
          <c:spPr>
            <a:gradFill>
              <a:gsLst>
                <a:gs pos="0">
                  <a:schemeClr val="accent1">
                    <a:lumMod val="90000"/>
                    <a:lumOff val="10000"/>
                  </a:schemeClr>
                </a:gs>
                <a:gs pos="51000">
                  <a:schemeClr val="accent1"/>
                </a:gs>
                <a:gs pos="100000">
                  <a:schemeClr val="accent1">
                    <a:lumMod val="83000"/>
                  </a:schemeClr>
                </a:gs>
              </a:gsLst>
              <a:lin ang="2700000" scaled="0"/>
            </a:gradFill>
            <a:ln>
              <a:noFill/>
            </a:ln>
            <a:effectLst/>
          </c:spPr>
          <c:invertIfNegative val="0"/>
          <c:dLbls>
            <c:dLbl>
              <c:idx val="0"/>
              <c:tx>
                <c:rich>
                  <a:bodyPr/>
                  <a:lstStyle/>
                  <a:p>
                    <a:fld id="{0612EF91-9623-4B66-80B2-A6006E9B8B3B}"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4639-41AB-818E-330C271128DA}"/>
                </c:ext>
              </c:extLst>
            </c:dLbl>
            <c:dLbl>
              <c:idx val="1"/>
              <c:tx>
                <c:rich>
                  <a:bodyPr/>
                  <a:lstStyle/>
                  <a:p>
                    <a:fld id="{016A842B-0118-40ED-9F31-980A771689DB}"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639-41AB-818E-330C271128DA}"/>
                </c:ext>
              </c:extLst>
            </c:dLbl>
            <c:dLbl>
              <c:idx val="2"/>
              <c:tx>
                <c:rich>
                  <a:bodyPr/>
                  <a:lstStyle/>
                  <a:p>
                    <a:fld id="{A7482306-E320-4ADC-907B-D6EF72299BC6}"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4639-41AB-818E-330C271128DA}"/>
                </c:ext>
              </c:extLst>
            </c:dLbl>
            <c:dLbl>
              <c:idx val="3"/>
              <c:tx>
                <c:rich>
                  <a:bodyPr/>
                  <a:lstStyle/>
                  <a:p>
                    <a:fld id="{E6A5D555-9ACA-4DEF-86D3-E822631A17BC}"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4639-41AB-818E-330C271128DA}"/>
                </c:ext>
              </c:extLst>
            </c:dLbl>
            <c:dLbl>
              <c:idx val="4"/>
              <c:tx>
                <c:rich>
                  <a:bodyPr/>
                  <a:lstStyle/>
                  <a:p>
                    <a:fld id="{E74A9AE1-E519-424E-93D5-9229BDF899D3}"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4639-41AB-818E-330C271128DA}"/>
                </c:ext>
              </c:extLst>
            </c:dLbl>
            <c:dLbl>
              <c:idx val="5"/>
              <c:layout>
                <c:manualLayout>
                  <c:x val="-2.2787651030989529E-3"/>
                  <c:y val="0"/>
                </c:manualLayout>
              </c:layout>
              <c:tx>
                <c:rich>
                  <a:bodyPr/>
                  <a:lstStyle/>
                  <a:p>
                    <a:fld id="{6431829C-4549-4811-B224-E07C72BBA9AF}"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4639-41AB-818E-330C271128DA}"/>
                </c:ext>
              </c:extLst>
            </c:dLbl>
            <c:dLbl>
              <c:idx val="6"/>
              <c:tx>
                <c:rich>
                  <a:bodyPr/>
                  <a:lstStyle/>
                  <a:p>
                    <a:fld id="{CBDB4DEC-5EF3-4B44-8C68-435FEC8589C0}"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4639-41AB-818E-330C271128DA}"/>
                </c:ext>
              </c:extLst>
            </c:dLbl>
            <c:dLbl>
              <c:idx val="7"/>
              <c:tx>
                <c:rich>
                  <a:bodyPr/>
                  <a:lstStyle/>
                  <a:p>
                    <a:fld id="{88550AB6-E202-4A63-B6BC-DAF753C16ED4}"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4639-41AB-818E-330C271128DA}"/>
                </c:ext>
              </c:extLst>
            </c:dLbl>
            <c:dLbl>
              <c:idx val="8"/>
              <c:tx>
                <c:rich>
                  <a:bodyPr/>
                  <a:lstStyle/>
                  <a:p>
                    <a:fld id="{C9AB46C7-12C0-4580-B146-F7D0BF47C190}"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4639-41AB-818E-330C271128DA}"/>
                </c:ext>
              </c:extLst>
            </c:dLbl>
            <c:dLbl>
              <c:idx val="9"/>
              <c:layout>
                <c:manualLayout>
                  <c:x val="-8.872746244326801E-17"/>
                  <c:y val="1.146090432852186E-2"/>
                </c:manualLayout>
              </c:layout>
              <c:tx>
                <c:rich>
                  <a:bodyPr/>
                  <a:lstStyle/>
                  <a:p>
                    <a:fld id="{EE79802E-8910-44BA-A8D2-E523174FAE74}"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4639-41AB-818E-330C271128DA}"/>
                </c:ext>
              </c:extLst>
            </c:dLbl>
            <c:dLbl>
              <c:idx val="10"/>
              <c:tx>
                <c:rich>
                  <a:bodyPr/>
                  <a:lstStyle/>
                  <a:p>
                    <a:fld id="{A15BB22E-17EF-41C5-B24E-DC83B2EF3DE5}"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4639-41AB-818E-330C271128DA}"/>
                </c:ext>
              </c:extLst>
            </c:dLbl>
            <c:dLbl>
              <c:idx val="11"/>
              <c:tx>
                <c:rich>
                  <a:bodyPr/>
                  <a:lstStyle/>
                  <a:p>
                    <a:fld id="{0CE6961B-653D-4737-BB6C-02AAD732DE53}" type="VALUE">
                      <a:rPr lang="en-US" altLang="zh-CN" smtClean="0"/>
                      <a:pPr/>
                      <a:t>[值]</a:t>
                    </a:fld>
                    <a:r>
                      <a:rPr lang="en-US" altLang="zh-CN"/>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4639-41AB-818E-330C271128DA}"/>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Sheet1!$D$2:$D$13</c:f>
              <c:numCache>
                <c:formatCode>General</c:formatCode>
                <c:ptCount val="12"/>
                <c:pt idx="0">
                  <c:v>2</c:v>
                </c:pt>
                <c:pt idx="1">
                  <c:v>1</c:v>
                </c:pt>
                <c:pt idx="2">
                  <c:v>2.5</c:v>
                </c:pt>
                <c:pt idx="3">
                  <c:v>3.5</c:v>
                </c:pt>
                <c:pt idx="4">
                  <c:v>2</c:v>
                </c:pt>
                <c:pt idx="5">
                  <c:v>1</c:v>
                </c:pt>
                <c:pt idx="6">
                  <c:v>2</c:v>
                </c:pt>
                <c:pt idx="7">
                  <c:v>1.5</c:v>
                </c:pt>
                <c:pt idx="8">
                  <c:v>1</c:v>
                </c:pt>
                <c:pt idx="9">
                  <c:v>1.5</c:v>
                </c:pt>
                <c:pt idx="10">
                  <c:v>1.2</c:v>
                </c:pt>
                <c:pt idx="11">
                  <c:v>1</c:v>
                </c:pt>
              </c:numCache>
            </c:numRef>
          </c:val>
          <c:extLst>
            <c:ext xmlns:c16="http://schemas.microsoft.com/office/drawing/2014/chart" uri="{C3380CC4-5D6E-409C-BE32-E72D297353CC}">
              <c16:uniqueId val="{00000002-4639-41AB-818E-330C271128DA}"/>
            </c:ext>
          </c:extLst>
        </c:ser>
        <c:dLbls>
          <c:showLegendKey val="0"/>
          <c:showVal val="0"/>
          <c:showCatName val="0"/>
          <c:showSerName val="0"/>
          <c:showPercent val="0"/>
          <c:showBubbleSize val="0"/>
        </c:dLbls>
        <c:gapWidth val="190"/>
        <c:overlap val="-8"/>
        <c:axId val="174870895"/>
        <c:axId val="1930881583"/>
      </c:barChart>
      <c:lineChart>
        <c:grouping val="stacked"/>
        <c:varyColors val="0"/>
        <c:ser>
          <c:idx val="0"/>
          <c:order val="0"/>
          <c:tx>
            <c:strRef>
              <c:f>Sheet1!$B$1</c:f>
              <c:strCache>
                <c:ptCount val="1"/>
                <c:pt idx="0">
                  <c:v>增长数额</c:v>
                </c:pt>
              </c:strCache>
            </c:strRef>
          </c:tx>
          <c:spPr>
            <a:ln w="28575" cap="rnd">
              <a:solidFill>
                <a:schemeClr val="accent1"/>
              </a:solidFill>
              <a:round/>
            </a:ln>
            <a:effectLst/>
          </c:spPr>
          <c:marker>
            <c:symbol val="circle"/>
            <c:size val="5"/>
            <c:spPr>
              <a:solidFill>
                <a:schemeClr val="bg1"/>
              </a:solidFill>
              <a:ln w="9525">
                <a:solidFill>
                  <a:srgbClr val="203E6E"/>
                </a:solidFill>
              </a:ln>
              <a:effectLst/>
            </c:spPr>
          </c:marker>
          <c:dLbls>
            <c:dLbl>
              <c:idx val="4"/>
              <c:layout>
                <c:manualLayout>
                  <c:x val="-2.1216238913742375E-2"/>
                  <c:y val="-4.91513370491613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4639-41AB-818E-330C271128DA}"/>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4.3</c:v>
                </c:pt>
                <c:pt idx="1">
                  <c:v>2.5</c:v>
                </c:pt>
                <c:pt idx="2">
                  <c:v>3.5</c:v>
                </c:pt>
                <c:pt idx="3">
                  <c:v>4.5</c:v>
                </c:pt>
                <c:pt idx="4">
                  <c:v>5.3</c:v>
                </c:pt>
                <c:pt idx="5">
                  <c:v>7.8</c:v>
                </c:pt>
                <c:pt idx="6">
                  <c:v>6.5</c:v>
                </c:pt>
                <c:pt idx="7">
                  <c:v>4.5</c:v>
                </c:pt>
                <c:pt idx="8">
                  <c:v>3.2</c:v>
                </c:pt>
                <c:pt idx="9">
                  <c:v>2.1</c:v>
                </c:pt>
                <c:pt idx="10">
                  <c:v>3.1</c:v>
                </c:pt>
                <c:pt idx="11">
                  <c:v>2.8</c:v>
                </c:pt>
              </c:numCache>
            </c:numRef>
          </c:val>
          <c:smooth val="0"/>
          <c:extLst>
            <c:ext xmlns:c16="http://schemas.microsoft.com/office/drawing/2014/chart" uri="{C3380CC4-5D6E-409C-BE32-E72D297353CC}">
              <c16:uniqueId val="{00000000-4639-41AB-818E-330C271128DA}"/>
            </c:ext>
          </c:extLst>
        </c:ser>
        <c:dLbls>
          <c:showLegendKey val="0"/>
          <c:showVal val="0"/>
          <c:showCatName val="0"/>
          <c:showSerName val="0"/>
          <c:showPercent val="0"/>
          <c:showBubbleSize val="0"/>
        </c:dLbls>
        <c:marker val="1"/>
        <c:smooth val="0"/>
        <c:axId val="174870895"/>
        <c:axId val="1930881583"/>
      </c:lineChart>
      <c:catAx>
        <c:axId val="174870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930881583"/>
        <c:crosses val="autoZero"/>
        <c:auto val="1"/>
        <c:lblAlgn val="ctr"/>
        <c:lblOffset val="100"/>
        <c:noMultiLvlLbl val="0"/>
      </c:catAx>
      <c:valAx>
        <c:axId val="1930881583"/>
        <c:scaling>
          <c:orientation val="minMax"/>
          <c:max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748708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3-538E-4786-AEB9-2FFA6818BE5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38E-4786-AEB9-2FFA6818BE5B}"/>
            </c:ext>
          </c:extLst>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38E-4786-AEB9-2FFA6818BE5B}"/>
            </c:ext>
          </c:extLst>
        </c:ser>
        <c:ser>
          <c:idx val="2"/>
          <c:order val="2"/>
          <c:tx>
            <c:strRef>
              <c:f>Sheet1!$D$1</c:f>
              <c:strCache>
                <c:ptCount val="1"/>
                <c:pt idx="0">
                  <c:v>系列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38E-4786-AEB9-2FFA6818BE5B}"/>
            </c:ext>
          </c:extLst>
        </c:ser>
        <c:dLbls>
          <c:dLblPos val="outEnd"/>
          <c:showLegendKey val="0"/>
          <c:showVal val="1"/>
          <c:showCatName val="0"/>
          <c:showSerName val="0"/>
          <c:showPercent val="0"/>
          <c:showBubbleSize val="0"/>
        </c:dLbls>
        <c:gapWidth val="219"/>
        <c:overlap val="-27"/>
        <c:axId val="661363408"/>
        <c:axId val="661363736"/>
      </c:barChart>
      <c:catAx>
        <c:axId val="661363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61363736"/>
        <c:crosses val="autoZero"/>
        <c:auto val="1"/>
        <c:lblAlgn val="ctr"/>
        <c:lblOffset val="100"/>
        <c:noMultiLvlLbl val="0"/>
      </c:catAx>
      <c:valAx>
        <c:axId val="661363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61363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67B53C2-6A2B-404E-9C0A-2FEE29B872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FA57552-D349-4D95-AC3C-C15F0824D51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E2A6EF-C0FB-4A68-88D0-222283D5710D}" type="datetimeFigureOut">
              <a:rPr lang="zh-CN" altLang="en-US" smtClean="0"/>
              <a:t>2022/1/2</a:t>
            </a:fld>
            <a:endParaRPr lang="zh-CN" altLang="en-US"/>
          </a:p>
        </p:txBody>
      </p:sp>
      <p:sp>
        <p:nvSpPr>
          <p:cNvPr id="4" name="页脚占位符 3">
            <a:extLst>
              <a:ext uri="{FF2B5EF4-FFF2-40B4-BE49-F238E27FC236}">
                <a16:creationId xmlns:a16="http://schemas.microsoft.com/office/drawing/2014/main" id="{C927034B-0C89-4228-B7E5-D605B93FFE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052B3F03-BCA8-44A8-82B9-A97A181A12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0B5B3-4CAB-4D32-8DF6-F917A2010955}" type="slidenum">
              <a:rPr lang="zh-CN" altLang="en-US" smtClean="0"/>
              <a:t>‹#›</a:t>
            </a:fld>
            <a:endParaRPr lang="zh-CN" altLang="en-US"/>
          </a:p>
        </p:txBody>
      </p:sp>
    </p:spTree>
    <p:extLst>
      <p:ext uri="{BB962C8B-B14F-4D97-AF65-F5344CB8AC3E}">
        <p14:creationId xmlns:p14="http://schemas.microsoft.com/office/powerpoint/2010/main" val="3223936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9A1C1-CC44-40FA-AA1F-1E083AE7E647}" type="datetimeFigureOut">
              <a:rPr lang="zh-CN" altLang="en-US" smtClean="0"/>
              <a:t>2022/1/2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1B196-7B6D-4156-8E03-B8BC492A8549}" type="slidenum">
              <a:rPr lang="zh-CN" altLang="en-US" smtClean="0"/>
              <a:t>‹#›</a:t>
            </a:fld>
            <a:endParaRPr lang="zh-CN" altLang="en-US"/>
          </a:p>
        </p:txBody>
      </p:sp>
    </p:spTree>
    <p:extLst>
      <p:ext uri="{BB962C8B-B14F-4D97-AF65-F5344CB8AC3E}">
        <p14:creationId xmlns:p14="http://schemas.microsoft.com/office/powerpoint/2010/main" val="3547879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B66E97-FE41-4700-9963-01DB8C40C07C}" type="slidenum">
              <a:rPr lang="zh-CN" altLang="en-US" smtClean="0"/>
              <a:t>15</a:t>
            </a:fld>
            <a:endParaRPr lang="zh-CN" altLang="en-US"/>
          </a:p>
        </p:txBody>
      </p:sp>
    </p:spTree>
    <p:extLst>
      <p:ext uri="{BB962C8B-B14F-4D97-AF65-F5344CB8AC3E}">
        <p14:creationId xmlns:p14="http://schemas.microsoft.com/office/powerpoint/2010/main" val="420911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04E375-016B-4B9E-94AC-4032E65C674A}" type="slidenum">
              <a:rPr lang="zh-CN" altLang="en-US" smtClean="0"/>
              <a:t>22</a:t>
            </a:fld>
            <a:endParaRPr lang="zh-CN" altLang="en-US"/>
          </a:p>
        </p:txBody>
      </p:sp>
    </p:spTree>
    <p:extLst>
      <p:ext uri="{BB962C8B-B14F-4D97-AF65-F5344CB8AC3E}">
        <p14:creationId xmlns:p14="http://schemas.microsoft.com/office/powerpoint/2010/main" val="3889623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04E375-016B-4B9E-94AC-4032E65C674A}" type="slidenum">
              <a:rPr lang="zh-CN" altLang="en-US" smtClean="0"/>
              <a:t>23</a:t>
            </a:fld>
            <a:endParaRPr lang="zh-CN" altLang="en-US"/>
          </a:p>
        </p:txBody>
      </p:sp>
    </p:spTree>
    <p:extLst>
      <p:ext uri="{BB962C8B-B14F-4D97-AF65-F5344CB8AC3E}">
        <p14:creationId xmlns:p14="http://schemas.microsoft.com/office/powerpoint/2010/main" val="109838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04E375-016B-4B9E-94AC-4032E65C674A}" type="slidenum">
              <a:rPr lang="zh-CN" altLang="en-US" smtClean="0"/>
              <a:t>24</a:t>
            </a:fld>
            <a:endParaRPr lang="zh-CN" altLang="en-US"/>
          </a:p>
        </p:txBody>
      </p:sp>
    </p:spTree>
    <p:extLst>
      <p:ext uri="{BB962C8B-B14F-4D97-AF65-F5344CB8AC3E}">
        <p14:creationId xmlns:p14="http://schemas.microsoft.com/office/powerpoint/2010/main" val="3561057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29D0A-59A2-4E60-AF6F-BF56A9125863}" type="slidenum">
              <a:rPr lang="zh-CN" altLang="en-US" smtClean="0"/>
              <a:t>28</a:t>
            </a:fld>
            <a:endParaRPr lang="zh-CN" altLang="en-US"/>
          </a:p>
        </p:txBody>
      </p:sp>
    </p:spTree>
    <p:extLst>
      <p:ext uri="{BB962C8B-B14F-4D97-AF65-F5344CB8AC3E}">
        <p14:creationId xmlns:p14="http://schemas.microsoft.com/office/powerpoint/2010/main" val="431228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E145EE-707C-4490-B6F8-151F1D47AD42}" type="slidenum">
              <a:rPr lang="zh-CN" altLang="en-US" smtClean="0"/>
              <a:t>30</a:t>
            </a:fld>
            <a:endParaRPr lang="zh-CN" altLang="en-US"/>
          </a:p>
        </p:txBody>
      </p:sp>
    </p:spTree>
    <p:extLst>
      <p:ext uri="{BB962C8B-B14F-4D97-AF65-F5344CB8AC3E}">
        <p14:creationId xmlns:p14="http://schemas.microsoft.com/office/powerpoint/2010/main" val="393629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6B1B196-7B6D-4156-8E03-B8BC492A8549}" type="slidenum">
              <a:rPr lang="zh-CN" altLang="en-US" smtClean="0"/>
              <a:t>31</a:t>
            </a:fld>
            <a:endParaRPr lang="zh-CN" altLang="en-US"/>
          </a:p>
        </p:txBody>
      </p:sp>
    </p:spTree>
    <p:extLst>
      <p:ext uri="{BB962C8B-B14F-4D97-AF65-F5344CB8AC3E}">
        <p14:creationId xmlns:p14="http://schemas.microsoft.com/office/powerpoint/2010/main" val="4238736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770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段内容页">
    <p:spTree>
      <p:nvGrpSpPr>
        <p:cNvPr id="1" name=""/>
        <p:cNvGrpSpPr/>
        <p:nvPr/>
      </p:nvGrpSpPr>
      <p:grpSpPr>
        <a:xfrm>
          <a:off x="0" y="0"/>
          <a:ext cx="0" cy="0"/>
          <a:chOff x="0" y="0"/>
          <a:chExt cx="0" cy="0"/>
        </a:xfrm>
      </p:grpSpPr>
      <p:sp>
        <p:nvSpPr>
          <p:cNvPr id="3" name="文本占位符 11">
            <a:extLst>
              <a:ext uri="{FF2B5EF4-FFF2-40B4-BE49-F238E27FC236}">
                <a16:creationId xmlns:a16="http://schemas.microsoft.com/office/drawing/2014/main" id="{7996FD53-00F5-4DFA-8AE6-3D2FDB282394}"/>
              </a:ext>
            </a:extLst>
          </p:cNvPr>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4" name="文本占位符 11">
            <a:extLst>
              <a:ext uri="{FF2B5EF4-FFF2-40B4-BE49-F238E27FC236}">
                <a16:creationId xmlns:a16="http://schemas.microsoft.com/office/drawing/2014/main" id="{684E5073-A7F3-4846-8009-5474CFD101FF}"/>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grpSp>
        <p:nvGrpSpPr>
          <p:cNvPr id="5" name="组合 4">
            <a:extLst>
              <a:ext uri="{FF2B5EF4-FFF2-40B4-BE49-F238E27FC236}">
                <a16:creationId xmlns:a16="http://schemas.microsoft.com/office/drawing/2014/main" id="{5512FBC4-EC62-44AD-8BFD-33F9365B88CC}"/>
              </a:ext>
            </a:extLst>
          </p:cNvPr>
          <p:cNvGrpSpPr/>
          <p:nvPr userDrawn="1"/>
        </p:nvGrpSpPr>
        <p:grpSpPr>
          <a:xfrm>
            <a:off x="195072" y="0"/>
            <a:ext cx="203799" cy="784815"/>
            <a:chOff x="195072" y="0"/>
            <a:chExt cx="203799" cy="784815"/>
          </a:xfrm>
        </p:grpSpPr>
        <p:sp>
          <p:nvSpPr>
            <p:cNvPr id="6" name="任意多边形: 形状 5">
              <a:extLst>
                <a:ext uri="{FF2B5EF4-FFF2-40B4-BE49-F238E27FC236}">
                  <a16:creationId xmlns:a16="http://schemas.microsoft.com/office/drawing/2014/main" id="{591DFC5B-86BC-478A-8826-FA8AF66F75D8}"/>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a:extLst>
                <a:ext uri="{FF2B5EF4-FFF2-40B4-BE49-F238E27FC236}">
                  <a16:creationId xmlns:a16="http://schemas.microsoft.com/office/drawing/2014/main" id="{18518F4C-8F77-4CB5-9BCA-1E8A4B2267B5}"/>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ECEB8EAD-EE3B-48AE-9709-DAD2925A5B2C}"/>
              </a:ext>
            </a:extLst>
          </p:cNvPr>
          <p:cNvGrpSpPr/>
          <p:nvPr userDrawn="1"/>
        </p:nvGrpSpPr>
        <p:grpSpPr>
          <a:xfrm>
            <a:off x="9981085" y="329527"/>
            <a:ext cx="1729409" cy="404260"/>
            <a:chOff x="5869209" y="3087337"/>
            <a:chExt cx="2514124" cy="587692"/>
          </a:xfrm>
        </p:grpSpPr>
        <p:grpSp>
          <p:nvGrpSpPr>
            <p:cNvPr id="9" name="图形 4">
              <a:extLst>
                <a:ext uri="{FF2B5EF4-FFF2-40B4-BE49-F238E27FC236}">
                  <a16:creationId xmlns:a16="http://schemas.microsoft.com/office/drawing/2014/main" id="{90F96C46-7D93-4E8E-9537-1378F4B40FB4}"/>
                </a:ext>
              </a:extLst>
            </p:cNvPr>
            <p:cNvGrpSpPr/>
            <p:nvPr/>
          </p:nvGrpSpPr>
          <p:grpSpPr>
            <a:xfrm>
              <a:off x="5869209" y="3087337"/>
              <a:ext cx="587692" cy="587692"/>
              <a:chOff x="5869209" y="3087337"/>
              <a:chExt cx="587692" cy="587692"/>
            </a:xfrm>
            <a:solidFill>
              <a:srgbClr val="203E6E"/>
            </a:solidFill>
          </p:grpSpPr>
          <p:sp>
            <p:nvSpPr>
              <p:cNvPr id="58" name="任意多边形: 形状 57">
                <a:extLst>
                  <a:ext uri="{FF2B5EF4-FFF2-40B4-BE49-F238E27FC236}">
                    <a16:creationId xmlns:a16="http://schemas.microsoft.com/office/drawing/2014/main" id="{C0A66977-155F-4677-85D1-5800660E14A1}"/>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372DDE82-3585-4EFA-B798-FE28DC58D222}"/>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61F60FFC-F374-4CBA-B0EE-AB5B4AC455B4}"/>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65B71704-84EA-4F32-B74C-CBE27F55EFD6}"/>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5A65C800-A24D-45AE-A1AE-658CB8094BBC}"/>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D51B6F2E-068A-4A99-BF42-834129D6C56A}"/>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1CC05513-C2E1-4E2B-9021-A11F5C0A260B}"/>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548AA547-3EF5-4DD8-9E83-545AD5CC67B8}"/>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099BC569-6713-44DF-877F-FCF5A9B5A7F9}"/>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2232FB12-8BE7-40EE-AE4C-1694CFF3075C}"/>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5C722EFA-AE3A-4DCD-93B0-7C0F691F6F24}"/>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5B73725E-7039-4846-A924-71147B149B25}"/>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DFA6CB71-8D11-46AE-A39A-7DA9E4F18103}"/>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DCB1D161-9875-47AA-847A-6A11855F3CBC}"/>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C4735077-34EC-4634-A156-09A405DE6242}"/>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5B3DF2E4-D36E-4160-B970-0BDDDDC6B682}"/>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3C999F65-8D89-44D8-8C55-945682BEEDDB}"/>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2C7F4D6F-A852-4DB3-BD76-CDEDF0D9303C}"/>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DA3866BE-66AF-40E1-89A2-3794422D948F}"/>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625779B4-0664-4E0A-A803-84EDA37ACDF4}"/>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E055B582-3CB8-4E17-A4B7-B8AB880C18D0}"/>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88168163-0BF9-44B3-93E3-0B7542F2DB6A}"/>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2B992D1F-C170-4208-B29B-781F0F19DC0D}"/>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7E973CFF-472F-4DCC-9B3E-BE6AF826CC19}"/>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39A72611-BC27-4A62-941F-9D6873C9A7B3}"/>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4BDA1B5C-7AFB-4D36-BA20-73CE05A3E6B6}"/>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96418199-74A8-4A5F-A86C-E1F02DBE47B4}"/>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736BA43E-6D22-44D3-8EB6-28F29A2E7786}"/>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81CE9232-1323-43A6-9C9D-101B9B823E5D}"/>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5D8F127A-3F81-4BD0-A480-4A81317223A5}"/>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2859A16E-03A7-411F-BDE2-A217F9BD09DE}"/>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9F71187B-3B36-4601-B738-0C16BC9C01F2}"/>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6FE0B829-D0F1-4EB1-B548-D413756DA18A}"/>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02FBB352-FC6E-48A4-BA12-3647F92DB7DB}"/>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6D221231-4CFE-41F3-A107-F698155BFA43}"/>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858264EC-3C76-4549-A886-D0EB4CD15235}"/>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24DAD5EE-824D-4548-B4F7-771530AEF0F1}"/>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E44A4D9E-BBA0-42B2-B718-8F12CBD7B61D}"/>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7CF1BB89-AF02-4E6A-B27E-BD20C0215914}"/>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57D3E1B8-559A-4A9B-8E4A-4106FCD71B1E}"/>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D368A454-EC04-4FA5-AFC0-D622C8A53E58}"/>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387BAB67-B64C-4F19-A36D-2BC9E5E79BB3}"/>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469F4A60-5A8B-4585-9EDD-988FEEC6B438}"/>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5647EF6F-0A68-44D7-8A6F-9256732DE4D6}"/>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9FD560B3-1D70-4F86-911F-4D9F8ED6B079}"/>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D07C6E4E-0367-49EA-B0C1-3D86EBD72CC4}"/>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D17943BA-53A5-45BC-8381-0ABAC9A9CCA8}"/>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A21F48EA-FC8F-4E49-A93E-FFD2E4921B8B}"/>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74AA1767-23F1-4882-8734-29644C6946E4}"/>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9C236F49-C344-4F20-8119-6588C6C12253}"/>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17F42931-5D5D-44AD-BB36-384B83CB1E09}"/>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E0928ADA-CA3A-491B-8C49-852EAC4AC531}"/>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7F66FB33-751B-4842-B453-7527934CC917}"/>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D3D6EBB1-206C-437B-86F8-B31BCE9EF1E8}"/>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ED504A70-E515-4299-9A74-18CBB7E31572}"/>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0A29B537-B218-471A-8E53-C1A1C2557870}"/>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F1CFF6EF-590F-47AF-A15A-DA33248DD6DC}"/>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FDBA4DF6-3551-4350-B9E0-00FA15A973FF}"/>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FB8FC59F-231F-4E45-900E-CED2910AD95F}"/>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F2332A4D-AEF2-4CAE-9BD4-DCA1A4FC3517}"/>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A1881DB3-8B8C-475A-88C3-E123247D2FBB}"/>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6B6B9BE8-465F-47D1-A15D-24E845161978}"/>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716BA798-E165-4DF8-8DF7-64951CBAC3FA}"/>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666307E0-0B60-4D4E-AFBB-9EAFE62D84C6}"/>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52AA0262-6800-4397-88A9-7273A979A6B4}"/>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7A295C43-BC1A-4DF8-829B-A1BC93CB4101}"/>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EE53F0A8-0341-44CB-9582-ABE95EE5E796}"/>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65977BE7-A861-46D8-9B43-B99DCD8EB6DE}"/>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2DFBEEF0-49FF-42DA-A574-5686EFF93D5B}"/>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4A0BB4EE-EB8B-4400-ACE5-2BC02460D3D3}"/>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11DA0BB0-1369-4E95-992C-4ADECBC81628}"/>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F8149002-9040-4079-9BAE-0A0D1FA2B212}"/>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85AD6B30-37A5-4DB1-86A6-87472240F795}"/>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a:extLst>
                <a:ext uri="{FF2B5EF4-FFF2-40B4-BE49-F238E27FC236}">
                  <a16:creationId xmlns:a16="http://schemas.microsoft.com/office/drawing/2014/main" id="{AB69408E-F9D5-497B-B39C-7E625874E62C}"/>
                </a:ext>
              </a:extLst>
            </p:cNvPr>
            <p:cNvGrpSpPr/>
            <p:nvPr/>
          </p:nvGrpSpPr>
          <p:grpSpPr>
            <a:xfrm>
              <a:off x="6551013" y="3111523"/>
              <a:ext cx="1832129" cy="407210"/>
              <a:chOff x="6551013" y="3111523"/>
              <a:chExt cx="1832129" cy="407210"/>
            </a:xfrm>
            <a:solidFill>
              <a:srgbClr val="203E6E"/>
            </a:solidFill>
          </p:grpSpPr>
          <p:sp>
            <p:nvSpPr>
              <p:cNvPr id="41" name="任意多边形: 形状 40">
                <a:extLst>
                  <a:ext uri="{FF2B5EF4-FFF2-40B4-BE49-F238E27FC236}">
                    <a16:creationId xmlns:a16="http://schemas.microsoft.com/office/drawing/2014/main" id="{D86AF131-DB04-450C-B866-48D5CA347823}"/>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A3EDFF41-8FC4-4FC7-8065-37F74F9EE572}"/>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a:extLst>
                  <a:ext uri="{FF2B5EF4-FFF2-40B4-BE49-F238E27FC236}">
                    <a16:creationId xmlns:a16="http://schemas.microsoft.com/office/drawing/2014/main" id="{EAB3D2B3-CC71-4E2C-BE98-00193390D81A}"/>
                  </a:ext>
                </a:extLst>
              </p:cNvPr>
              <p:cNvGrpSpPr/>
              <p:nvPr/>
            </p:nvGrpSpPr>
            <p:grpSpPr>
              <a:xfrm>
                <a:off x="7775067" y="3111523"/>
                <a:ext cx="278044" cy="346526"/>
                <a:chOff x="7775067" y="3111523"/>
                <a:chExt cx="278044" cy="346526"/>
              </a:xfrm>
              <a:solidFill>
                <a:srgbClr val="203E6E"/>
              </a:solidFill>
            </p:grpSpPr>
            <p:sp>
              <p:nvSpPr>
                <p:cNvPr id="56" name="任意多边形: 形状 55">
                  <a:extLst>
                    <a:ext uri="{FF2B5EF4-FFF2-40B4-BE49-F238E27FC236}">
                      <a16:creationId xmlns:a16="http://schemas.microsoft.com/office/drawing/2014/main" id="{818632E9-AB38-48B8-AFE3-A9468FA42620}"/>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72B41A42-BCF7-4C41-A858-85E6D95FB420}"/>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a:extLst>
                  <a:ext uri="{FF2B5EF4-FFF2-40B4-BE49-F238E27FC236}">
                    <a16:creationId xmlns:a16="http://schemas.microsoft.com/office/drawing/2014/main" id="{D0AA518F-87DA-4084-BEE5-1B94FD65BB6F}"/>
                  </a:ext>
                </a:extLst>
              </p:cNvPr>
              <p:cNvGrpSpPr/>
              <p:nvPr/>
            </p:nvGrpSpPr>
            <p:grpSpPr>
              <a:xfrm>
                <a:off x="6935533" y="3137153"/>
                <a:ext cx="217660" cy="381580"/>
                <a:chOff x="6935533" y="3137153"/>
                <a:chExt cx="217660" cy="381580"/>
              </a:xfrm>
              <a:solidFill>
                <a:srgbClr val="203E6E"/>
              </a:solidFill>
            </p:grpSpPr>
            <p:sp>
              <p:nvSpPr>
                <p:cNvPr id="54" name="任意多边形: 形状 53">
                  <a:extLst>
                    <a:ext uri="{FF2B5EF4-FFF2-40B4-BE49-F238E27FC236}">
                      <a16:creationId xmlns:a16="http://schemas.microsoft.com/office/drawing/2014/main" id="{BC5FBB26-F481-4967-9498-C33A50E99CA2}"/>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307A82C4-3F2F-4944-9F24-E91AF7D08876}"/>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a:extLst>
                  <a:ext uri="{FF2B5EF4-FFF2-40B4-BE49-F238E27FC236}">
                    <a16:creationId xmlns:a16="http://schemas.microsoft.com/office/drawing/2014/main" id="{FA76D5C7-190A-42EF-8A7D-DEABF0B5331A}"/>
                  </a:ext>
                </a:extLst>
              </p:cNvPr>
              <p:cNvGrpSpPr/>
              <p:nvPr/>
            </p:nvGrpSpPr>
            <p:grpSpPr>
              <a:xfrm>
                <a:off x="7234046" y="3181343"/>
                <a:ext cx="297518" cy="298128"/>
                <a:chOff x="7234046" y="3181343"/>
                <a:chExt cx="297518" cy="298128"/>
              </a:xfrm>
              <a:solidFill>
                <a:srgbClr val="203E6E"/>
              </a:solidFill>
            </p:grpSpPr>
            <p:sp>
              <p:nvSpPr>
                <p:cNvPr id="51" name="任意多边形: 形状 50">
                  <a:extLst>
                    <a:ext uri="{FF2B5EF4-FFF2-40B4-BE49-F238E27FC236}">
                      <a16:creationId xmlns:a16="http://schemas.microsoft.com/office/drawing/2014/main" id="{EACF1856-7737-46ED-8557-2D163CC8CC13}"/>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144316A-2C1A-45C8-B287-EDE8506125E9}"/>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D518EB23-44B3-4600-997A-001923FFB1E8}"/>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a:extLst>
                  <a:ext uri="{FF2B5EF4-FFF2-40B4-BE49-F238E27FC236}">
                    <a16:creationId xmlns:a16="http://schemas.microsoft.com/office/drawing/2014/main" id="{A1FE8518-285D-4C44-8F58-8E0BADBE4E01}"/>
                  </a:ext>
                </a:extLst>
              </p:cNvPr>
              <p:cNvGrpSpPr/>
              <p:nvPr/>
            </p:nvGrpSpPr>
            <p:grpSpPr>
              <a:xfrm>
                <a:off x="6551013" y="3163251"/>
                <a:ext cx="324255" cy="287750"/>
                <a:chOff x="6551013" y="3163251"/>
                <a:chExt cx="324255" cy="287750"/>
              </a:xfrm>
              <a:solidFill>
                <a:srgbClr val="203E6E"/>
              </a:solidFill>
            </p:grpSpPr>
            <p:sp>
              <p:nvSpPr>
                <p:cNvPr id="47" name="任意多边形: 形状 46">
                  <a:extLst>
                    <a:ext uri="{FF2B5EF4-FFF2-40B4-BE49-F238E27FC236}">
                      <a16:creationId xmlns:a16="http://schemas.microsoft.com/office/drawing/2014/main" id="{2DE35562-4655-4F35-AF92-604011FFEEAE}"/>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6E6050C5-18A7-4DD1-B1D3-7035311397D6}"/>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5A8594D1-58C9-4703-A204-15731DF261AB}"/>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11CA9E69-9718-4659-879F-67B42C529D19}"/>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a:extLst>
                <a:ext uri="{FF2B5EF4-FFF2-40B4-BE49-F238E27FC236}">
                  <a16:creationId xmlns:a16="http://schemas.microsoft.com/office/drawing/2014/main" id="{2794ED39-B4A2-4839-8927-8E53BBC230A4}"/>
                </a:ext>
              </a:extLst>
            </p:cNvPr>
            <p:cNvGrpSpPr/>
            <p:nvPr/>
          </p:nvGrpSpPr>
          <p:grpSpPr>
            <a:xfrm>
              <a:off x="6550914" y="3542537"/>
              <a:ext cx="1832419" cy="67151"/>
              <a:chOff x="6550914" y="3542537"/>
              <a:chExt cx="1832419" cy="67151"/>
            </a:xfrm>
            <a:solidFill>
              <a:srgbClr val="203E6E"/>
            </a:solidFill>
          </p:grpSpPr>
          <p:sp>
            <p:nvSpPr>
              <p:cNvPr id="12" name="任意多边形: 形状 11">
                <a:extLst>
                  <a:ext uri="{FF2B5EF4-FFF2-40B4-BE49-F238E27FC236}">
                    <a16:creationId xmlns:a16="http://schemas.microsoft.com/office/drawing/2014/main" id="{9837E2CD-B0B7-404E-849F-EEDF81D5E7B2}"/>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7B4E414D-983F-44CB-B345-0BDD851F7EBD}"/>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EDFAB08E-6869-43D5-BF75-C16FB7F5FD08}"/>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F2B323F2-0397-40C6-8AEA-25A6204D88AA}"/>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430D8729-5882-4D11-B55C-A4BB266C64E7}"/>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7C6B319-A357-4CD3-AC56-E27E971B1DC3}"/>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3E5328DB-0046-4A49-BD85-3DE8005B8E1F}"/>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8E71CDA-099D-4C0C-89E6-7B3B0866683A}"/>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632ECFEA-6088-42E1-8847-40E7DA553D49}"/>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44984EDC-2E9F-47CA-8D5B-D10875F741AE}"/>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6EF97051-3624-4124-956E-0D9CFAD359EF}"/>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80756EEE-2931-4CED-A2DF-7063782287D1}"/>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3CF99818-1367-4524-ABF9-BA2E19E63E20}"/>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746B4C6C-72C9-488D-B6D7-5DFA0F732F35}"/>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5B594ED2-3A83-4C06-8D74-69F9D39DA9DE}"/>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D866B5B5-5409-4D3C-9729-72EE506FCE55}"/>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772FC145-620F-4C36-984F-804DC7456876}"/>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2AC01A27-4E77-41F9-B2C1-B3EDA546212E}"/>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C89EFED-3E81-4DCD-95E1-A4D76F96B6DA}"/>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FEFC2155-5DC9-4202-907E-E6E02A6AFC2D}"/>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119E8C1-D837-41C7-AE50-ED459E5DBDF9}"/>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2743EA5-6FF7-4159-911C-C0FFF6698994}"/>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691E709A-86AF-40F5-B9D7-97C1E1FE998A}"/>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302899E-15C3-4A1C-88F8-CAD7D75F81AB}"/>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8315D68-73A8-4D03-85E7-1CB5FFEF71F8}"/>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0554C8EB-C612-4056-8B9E-CB1EEAAF0EB1}"/>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7419852-28CE-4E96-ABBC-8260C6A654D9}"/>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A78CC73A-EA6D-453B-B9DE-605A7DC2DF77}"/>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064553FA-38F4-48A5-A08B-68D27BA8A21B}"/>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a:extLst>
              <a:ext uri="{FF2B5EF4-FFF2-40B4-BE49-F238E27FC236}">
                <a16:creationId xmlns:a16="http://schemas.microsoft.com/office/drawing/2014/main" id="{6BA78CAE-2CF5-47AF-8D65-90FCC8F4FF0D}"/>
              </a:ext>
            </a:extLst>
          </p:cNvPr>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a:extLst>
              <a:ext uri="{FF2B5EF4-FFF2-40B4-BE49-F238E27FC236}">
                <a16:creationId xmlns:a16="http://schemas.microsoft.com/office/drawing/2014/main" id="{F1D6161F-B099-48EE-8CA5-5FB2FB1CD2B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a:extLst>
              <a:ext uri="{FF2B5EF4-FFF2-40B4-BE49-F238E27FC236}">
                <a16:creationId xmlns:a16="http://schemas.microsoft.com/office/drawing/2014/main" id="{361924D8-13EF-4C03-8A2D-E6623FD0023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34" name="矩形 133">
            <a:extLst>
              <a:ext uri="{FF2B5EF4-FFF2-40B4-BE49-F238E27FC236}">
                <a16:creationId xmlns:a16="http://schemas.microsoft.com/office/drawing/2014/main" id="{15987EFA-7951-4A54-9D45-1575011664AB}"/>
              </a:ext>
            </a:extLst>
          </p:cNvPr>
          <p:cNvSpPr/>
          <p:nvPr userDrawn="1"/>
        </p:nvSpPr>
        <p:spPr>
          <a:xfrm>
            <a:off x="9799948" y="3288558"/>
            <a:ext cx="1922786" cy="2733447"/>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矩形 134">
            <a:extLst>
              <a:ext uri="{FF2B5EF4-FFF2-40B4-BE49-F238E27FC236}">
                <a16:creationId xmlns:a16="http://schemas.microsoft.com/office/drawing/2014/main" id="{543517F3-71DB-41A5-9006-23FDC1F0948F}"/>
              </a:ext>
            </a:extLst>
          </p:cNvPr>
          <p:cNvSpPr/>
          <p:nvPr userDrawn="1"/>
        </p:nvSpPr>
        <p:spPr>
          <a:xfrm>
            <a:off x="686455" y="1231583"/>
            <a:ext cx="1922786" cy="2504951"/>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矩形 135">
            <a:extLst>
              <a:ext uri="{FF2B5EF4-FFF2-40B4-BE49-F238E27FC236}">
                <a16:creationId xmlns:a16="http://schemas.microsoft.com/office/drawing/2014/main" id="{DE3F4851-E54E-48D2-AF2A-3AE8B4BF0895}"/>
              </a:ext>
            </a:extLst>
          </p:cNvPr>
          <p:cNvSpPr/>
          <p:nvPr userDrawn="1"/>
        </p:nvSpPr>
        <p:spPr>
          <a:xfrm>
            <a:off x="2505285" y="1516887"/>
            <a:ext cx="8973618" cy="2222400"/>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cs typeface="+mn-ea"/>
              <a:sym typeface="+mn-lt"/>
            </a:endParaRPr>
          </a:p>
        </p:txBody>
      </p:sp>
      <p:sp>
        <p:nvSpPr>
          <p:cNvPr id="137" name="矩形 136">
            <a:extLst>
              <a:ext uri="{FF2B5EF4-FFF2-40B4-BE49-F238E27FC236}">
                <a16:creationId xmlns:a16="http://schemas.microsoft.com/office/drawing/2014/main" id="{5E36E023-CAC3-4CCA-86B7-B246427A593A}"/>
              </a:ext>
            </a:extLst>
          </p:cNvPr>
          <p:cNvSpPr/>
          <p:nvPr userDrawn="1"/>
        </p:nvSpPr>
        <p:spPr>
          <a:xfrm>
            <a:off x="707923" y="3739292"/>
            <a:ext cx="8869661" cy="2282713"/>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cs typeface="+mn-ea"/>
              <a:sym typeface="+mn-lt"/>
            </a:endParaRPr>
          </a:p>
        </p:txBody>
      </p:sp>
      <p:grpSp>
        <p:nvGrpSpPr>
          <p:cNvPr id="140" name="图形 343">
            <a:extLst>
              <a:ext uri="{FF2B5EF4-FFF2-40B4-BE49-F238E27FC236}">
                <a16:creationId xmlns:a16="http://schemas.microsoft.com/office/drawing/2014/main" id="{1090A39E-7D33-4ADA-8609-B29690358C39}"/>
              </a:ext>
            </a:extLst>
          </p:cNvPr>
          <p:cNvGrpSpPr/>
          <p:nvPr userDrawn="1"/>
        </p:nvGrpSpPr>
        <p:grpSpPr>
          <a:xfrm>
            <a:off x="10630444" y="1342225"/>
            <a:ext cx="273081" cy="70389"/>
            <a:chOff x="14922435" y="4828801"/>
            <a:chExt cx="273081" cy="70389"/>
          </a:xfrm>
          <a:solidFill>
            <a:srgbClr val="203E6E"/>
          </a:solidFill>
        </p:grpSpPr>
        <p:sp>
          <p:nvSpPr>
            <p:cNvPr id="141" name="任意多边形: 形状 140">
              <a:extLst>
                <a:ext uri="{FF2B5EF4-FFF2-40B4-BE49-F238E27FC236}">
                  <a16:creationId xmlns:a16="http://schemas.microsoft.com/office/drawing/2014/main" id="{8B5DA863-D82F-4543-8CFC-3069AF488909}"/>
                </a:ext>
              </a:extLst>
            </p:cNvPr>
            <p:cNvSpPr/>
            <p:nvPr/>
          </p:nvSpPr>
          <p:spPr>
            <a:xfrm>
              <a:off x="14922435" y="4828801"/>
              <a:ext cx="56673" cy="70294"/>
            </a:xfrm>
            <a:custGeom>
              <a:avLst/>
              <a:gdLst>
                <a:gd name="connsiteX0" fmla="*/ 48006 w 56673"/>
                <a:gd name="connsiteY0" fmla="*/ 41910 h 70294"/>
                <a:gd name="connsiteX1" fmla="*/ 56483 w 56673"/>
                <a:gd name="connsiteY1" fmla="*/ 44101 h 70294"/>
                <a:gd name="connsiteX2" fmla="*/ 56674 w 56673"/>
                <a:gd name="connsiteY2" fmla="*/ 48578 h 70294"/>
                <a:gd name="connsiteX3" fmla="*/ 49530 w 56673"/>
                <a:gd name="connsiteY3" fmla="*/ 64389 h 70294"/>
                <a:gd name="connsiteX4" fmla="*/ 30289 w 56673"/>
                <a:gd name="connsiteY4" fmla="*/ 70295 h 70294"/>
                <a:gd name="connsiteX5" fmla="*/ 0 w 56673"/>
                <a:gd name="connsiteY5" fmla="*/ 36195 h 70294"/>
                <a:gd name="connsiteX6" fmla="*/ 8858 w 56673"/>
                <a:gd name="connsiteY6" fmla="*/ 10001 h 70294"/>
                <a:gd name="connsiteX7" fmla="*/ 31813 w 56673"/>
                <a:gd name="connsiteY7" fmla="*/ 0 h 70294"/>
                <a:gd name="connsiteX8" fmla="*/ 53912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3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4" y="47339"/>
                    <a:pt x="56674" y="48578"/>
                  </a:cubicBezTo>
                  <a:cubicBezTo>
                    <a:pt x="56674" y="55150"/>
                    <a:pt x="54293" y="60484"/>
                    <a:pt x="49530" y="64389"/>
                  </a:cubicBezTo>
                  <a:cubicBezTo>
                    <a:pt x="44768" y="68294"/>
                    <a:pt x="38290" y="70295"/>
                    <a:pt x="30289" y="70295"/>
                  </a:cubicBezTo>
                  <a:cubicBezTo>
                    <a:pt x="10096" y="70295"/>
                    <a:pt x="0" y="58960"/>
                    <a:pt x="0" y="36195"/>
                  </a:cubicBezTo>
                  <a:cubicBezTo>
                    <a:pt x="0" y="25432"/>
                    <a:pt x="2953" y="16669"/>
                    <a:pt x="8858" y="10001"/>
                  </a:cubicBezTo>
                  <a:cubicBezTo>
                    <a:pt x="14764" y="3334"/>
                    <a:pt x="22384" y="0"/>
                    <a:pt x="31813" y="0"/>
                  </a:cubicBezTo>
                  <a:cubicBezTo>
                    <a:pt x="46577" y="0"/>
                    <a:pt x="53912" y="7049"/>
                    <a:pt x="53912" y="21241"/>
                  </a:cubicBezTo>
                  <a:lnTo>
                    <a:pt x="45434" y="25146"/>
                  </a:lnTo>
                  <a:cubicBezTo>
                    <a:pt x="45529" y="23146"/>
                    <a:pt x="45625" y="21622"/>
                    <a:pt x="45625" y="20479"/>
                  </a:cubicBezTo>
                  <a:cubicBezTo>
                    <a:pt x="45625" y="10478"/>
                    <a:pt x="41624" y="5429"/>
                    <a:pt x="33528" y="5429"/>
                  </a:cubicBezTo>
                  <a:cubicBezTo>
                    <a:pt x="25051" y="5429"/>
                    <a:pt x="20764" y="16097"/>
                    <a:pt x="20764" y="37338"/>
                  </a:cubicBezTo>
                  <a:cubicBezTo>
                    <a:pt x="20764" y="55626"/>
                    <a:pt x="25527" y="64770"/>
                    <a:pt x="35052" y="64770"/>
                  </a:cubicBezTo>
                  <a:cubicBezTo>
                    <a:pt x="38957" y="64770"/>
                    <a:pt x="42196" y="63246"/>
                    <a:pt x="44863" y="60103"/>
                  </a:cubicBezTo>
                  <a:cubicBezTo>
                    <a:pt x="47435" y="56960"/>
                    <a:pt x="48768" y="53054"/>
                    <a:pt x="48768" y="48387"/>
                  </a:cubicBezTo>
                  <a:cubicBezTo>
                    <a:pt x="48673" y="47054"/>
                    <a:pt x="48482" y="44863"/>
                    <a:pt x="48006" y="419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2" name="任意多边形: 形状 141">
              <a:extLst>
                <a:ext uri="{FF2B5EF4-FFF2-40B4-BE49-F238E27FC236}">
                  <a16:creationId xmlns:a16="http://schemas.microsoft.com/office/drawing/2014/main" id="{B34E9F3B-BE90-4180-909A-68B3CCE5E63F}"/>
                </a:ext>
              </a:extLst>
            </p:cNvPr>
            <p:cNvSpPr/>
            <p:nvPr/>
          </p:nvSpPr>
          <p:spPr>
            <a:xfrm>
              <a:off x="14994063" y="4830040"/>
              <a:ext cx="58292" cy="68008"/>
            </a:xfrm>
            <a:custGeom>
              <a:avLst/>
              <a:gdLst>
                <a:gd name="connsiteX0" fmla="*/ 0 w 58292"/>
                <a:gd name="connsiteY0" fmla="*/ 68009 h 68008"/>
                <a:gd name="connsiteX1" fmla="*/ 0 w 58292"/>
                <a:gd name="connsiteY1" fmla="*/ 0 h 68008"/>
                <a:gd name="connsiteX2" fmla="*/ 28194 w 58292"/>
                <a:gd name="connsiteY2" fmla="*/ 0 h 68008"/>
                <a:gd name="connsiteX3" fmla="*/ 58293 w 58292"/>
                <a:gd name="connsiteY3" fmla="*/ 34100 h 68008"/>
                <a:gd name="connsiteX4" fmla="*/ 27146 w 58292"/>
                <a:gd name="connsiteY4" fmla="*/ 68009 h 68008"/>
                <a:gd name="connsiteX5" fmla="*/ 0 w 58292"/>
                <a:gd name="connsiteY5" fmla="*/ 68009 h 68008"/>
                <a:gd name="connsiteX6" fmla="*/ 19812 w 58292"/>
                <a:gd name="connsiteY6" fmla="*/ 62389 h 68008"/>
                <a:gd name="connsiteX7" fmla="*/ 24955 w 58292"/>
                <a:gd name="connsiteY7" fmla="*/ 62389 h 68008"/>
                <a:gd name="connsiteX8" fmla="*/ 34862 w 58292"/>
                <a:gd name="connsiteY8" fmla="*/ 56197 h 68008"/>
                <a:gd name="connsiteX9" fmla="*/ 37624 w 58292"/>
                <a:gd name="connsiteY9" fmla="*/ 33909 h 68008"/>
                <a:gd name="connsiteX10" fmla="*/ 34862 w 58292"/>
                <a:gd name="connsiteY10" fmla="*/ 11716 h 68008"/>
                <a:gd name="connsiteX11" fmla="*/ 24955 w 58292"/>
                <a:gd name="connsiteY11" fmla="*/ 5620 h 68008"/>
                <a:gd name="connsiteX12" fmla="*/ 19812 w 58292"/>
                <a:gd name="connsiteY12" fmla="*/ 5620 h 68008"/>
                <a:gd name="connsiteX13" fmla="*/ 19812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9"/>
                  </a:moveTo>
                  <a:lnTo>
                    <a:pt x="0" y="0"/>
                  </a:lnTo>
                  <a:lnTo>
                    <a:pt x="28194" y="0"/>
                  </a:lnTo>
                  <a:cubicBezTo>
                    <a:pt x="48196" y="0"/>
                    <a:pt x="58293" y="11335"/>
                    <a:pt x="58293" y="34100"/>
                  </a:cubicBezTo>
                  <a:cubicBezTo>
                    <a:pt x="58293" y="56769"/>
                    <a:pt x="47911" y="68009"/>
                    <a:pt x="27146" y="68009"/>
                  </a:cubicBezTo>
                  <a:lnTo>
                    <a:pt x="0" y="68009"/>
                  </a:lnTo>
                  <a:close/>
                  <a:moveTo>
                    <a:pt x="19812" y="62389"/>
                  </a:moveTo>
                  <a:lnTo>
                    <a:pt x="24955" y="62389"/>
                  </a:lnTo>
                  <a:cubicBezTo>
                    <a:pt x="29718" y="62389"/>
                    <a:pt x="32957" y="60293"/>
                    <a:pt x="34862" y="56197"/>
                  </a:cubicBezTo>
                  <a:cubicBezTo>
                    <a:pt x="36671" y="52102"/>
                    <a:pt x="37624" y="44672"/>
                    <a:pt x="37624" y="33909"/>
                  </a:cubicBezTo>
                  <a:cubicBezTo>
                    <a:pt x="37624" y="23146"/>
                    <a:pt x="36767" y="15812"/>
                    <a:pt x="34862" y="11716"/>
                  </a:cubicBezTo>
                  <a:cubicBezTo>
                    <a:pt x="33052" y="7620"/>
                    <a:pt x="29718" y="5620"/>
                    <a:pt x="24955" y="5620"/>
                  </a:cubicBezTo>
                  <a:lnTo>
                    <a:pt x="19812" y="5620"/>
                  </a:lnTo>
                  <a:lnTo>
                    <a:pt x="19812" y="62389"/>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43" name="任意多边形: 形状 142">
              <a:extLst>
                <a:ext uri="{FF2B5EF4-FFF2-40B4-BE49-F238E27FC236}">
                  <a16:creationId xmlns:a16="http://schemas.microsoft.com/office/drawing/2014/main" id="{1EE20112-3BCD-4C7C-B290-9683CC3968A0}"/>
                </a:ext>
              </a:extLst>
            </p:cNvPr>
            <p:cNvSpPr/>
            <p:nvPr/>
          </p:nvSpPr>
          <p:spPr>
            <a:xfrm>
              <a:off x="15069787" y="4830040"/>
              <a:ext cx="51911" cy="69151"/>
            </a:xfrm>
            <a:custGeom>
              <a:avLst/>
              <a:gdLst>
                <a:gd name="connsiteX0" fmla="*/ 51911 w 51911"/>
                <a:gd name="connsiteY0" fmla="*/ 0 h 69151"/>
                <a:gd name="connsiteX1" fmla="*/ 51911 w 51911"/>
                <a:gd name="connsiteY1" fmla="*/ 45625 h 69151"/>
                <a:gd name="connsiteX2" fmla="*/ 25908 w 51911"/>
                <a:gd name="connsiteY2" fmla="*/ 69152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2 h 69151"/>
                <a:gd name="connsiteX7" fmla="*/ 22288 w 51911"/>
                <a:gd name="connsiteY7" fmla="*/ 58579 h 69151"/>
                <a:gd name="connsiteX8" fmla="*/ 31813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2"/>
                    <a:pt x="25908" y="69152"/>
                  </a:cubicBezTo>
                  <a:cubicBezTo>
                    <a:pt x="8668" y="69152"/>
                    <a:pt x="0" y="61341"/>
                    <a:pt x="0" y="45625"/>
                  </a:cubicBezTo>
                  <a:lnTo>
                    <a:pt x="0" y="0"/>
                  </a:lnTo>
                  <a:lnTo>
                    <a:pt x="19717" y="0"/>
                  </a:lnTo>
                  <a:lnTo>
                    <a:pt x="19717" y="46292"/>
                  </a:lnTo>
                  <a:cubicBezTo>
                    <a:pt x="19717" y="52292"/>
                    <a:pt x="20574" y="56388"/>
                    <a:pt x="22288" y="58579"/>
                  </a:cubicBezTo>
                  <a:cubicBezTo>
                    <a:pt x="24003" y="60770"/>
                    <a:pt x="27146" y="61913"/>
                    <a:pt x="31813" y="61913"/>
                  </a:cubicBezTo>
                  <a:cubicBezTo>
                    <a:pt x="40767" y="61913"/>
                    <a:pt x="45244" y="56483"/>
                    <a:pt x="45244" y="45720"/>
                  </a:cubicBezTo>
                  <a:lnTo>
                    <a:pt x="45244" y="95"/>
                  </a:lnTo>
                  <a:lnTo>
                    <a:pt x="51911" y="95"/>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44" name="任意多边形: 形状 143">
              <a:extLst>
                <a:ext uri="{FF2B5EF4-FFF2-40B4-BE49-F238E27FC236}">
                  <a16:creationId xmlns:a16="http://schemas.microsoft.com/office/drawing/2014/main" id="{F5B4E71F-FBA7-42DD-A093-5CD6E56EFDF3}"/>
                </a:ext>
              </a:extLst>
            </p:cNvPr>
            <p:cNvSpPr/>
            <p:nvPr/>
          </p:nvSpPr>
          <p:spPr>
            <a:xfrm>
              <a:off x="15141129" y="4830040"/>
              <a:ext cx="54387" cy="68103"/>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cxnSp>
        <p:nvCxnSpPr>
          <p:cNvPr id="145" name="直接连接符 144">
            <a:extLst>
              <a:ext uri="{FF2B5EF4-FFF2-40B4-BE49-F238E27FC236}">
                <a16:creationId xmlns:a16="http://schemas.microsoft.com/office/drawing/2014/main" id="{AAF9C6CC-359D-4E39-963B-198B5C1405C0}"/>
              </a:ext>
            </a:extLst>
          </p:cNvPr>
          <p:cNvCxnSpPr>
            <a:cxnSpLocks/>
          </p:cNvCxnSpPr>
          <p:nvPr userDrawn="1"/>
        </p:nvCxnSpPr>
        <p:spPr>
          <a:xfrm>
            <a:off x="2609241" y="1377372"/>
            <a:ext cx="77468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63BFE362-5B5A-4158-B660-A60FC51BBD1D}"/>
              </a:ext>
            </a:extLst>
          </p:cNvPr>
          <p:cNvCxnSpPr>
            <a:cxnSpLocks/>
          </p:cNvCxnSpPr>
          <p:nvPr userDrawn="1"/>
        </p:nvCxnSpPr>
        <p:spPr>
          <a:xfrm>
            <a:off x="11149781" y="1369766"/>
            <a:ext cx="4652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AD1F74B8-1356-4114-8D3D-6332455BEF34}"/>
              </a:ext>
            </a:extLst>
          </p:cNvPr>
          <p:cNvCxnSpPr/>
          <p:nvPr userDrawn="1"/>
        </p:nvCxnSpPr>
        <p:spPr>
          <a:xfrm flipH="1">
            <a:off x="11603448" y="1377372"/>
            <a:ext cx="11606" cy="2026733"/>
          </a:xfrm>
          <a:prstGeom prst="line">
            <a:avLst/>
          </a:prstGeom>
        </p:spPr>
        <p:style>
          <a:lnRef idx="1">
            <a:schemeClr val="accent1"/>
          </a:lnRef>
          <a:fillRef idx="0">
            <a:schemeClr val="accent1"/>
          </a:fillRef>
          <a:effectRef idx="0">
            <a:schemeClr val="accent1"/>
          </a:effectRef>
          <a:fontRef idx="minor">
            <a:schemeClr val="tx1"/>
          </a:fontRef>
        </p:style>
      </p:cxnSp>
      <p:sp>
        <p:nvSpPr>
          <p:cNvPr id="149" name="图片占位符 148">
            <a:extLst>
              <a:ext uri="{FF2B5EF4-FFF2-40B4-BE49-F238E27FC236}">
                <a16:creationId xmlns:a16="http://schemas.microsoft.com/office/drawing/2014/main" id="{C7895DBC-C107-4677-8A85-5050DF0349FF}"/>
              </a:ext>
            </a:extLst>
          </p:cNvPr>
          <p:cNvSpPr>
            <a:spLocks noGrp="1"/>
          </p:cNvSpPr>
          <p:nvPr>
            <p:ph type="pic" sz="quarter" idx="12"/>
          </p:nvPr>
        </p:nvSpPr>
        <p:spPr>
          <a:xfrm>
            <a:off x="482600" y="1111250"/>
            <a:ext cx="2035175" cy="2641600"/>
          </a:xfrm>
          <a:prstGeom prst="rect">
            <a:avLst/>
          </a:prstGeom>
          <a:solidFill>
            <a:srgbClr val="F9F9F9"/>
          </a:solidFill>
        </p:spPr>
        <p:txBody>
          <a:bodyPr/>
          <a:lstStyle/>
          <a:p>
            <a:endParaRPr lang="zh-CN" altLang="en-US"/>
          </a:p>
        </p:txBody>
      </p:sp>
      <p:sp>
        <p:nvSpPr>
          <p:cNvPr id="151" name="图片占位符 150">
            <a:extLst>
              <a:ext uri="{FF2B5EF4-FFF2-40B4-BE49-F238E27FC236}">
                <a16:creationId xmlns:a16="http://schemas.microsoft.com/office/drawing/2014/main" id="{A277C517-5FAA-4C60-AD73-10A436AD3394}"/>
              </a:ext>
            </a:extLst>
          </p:cNvPr>
          <p:cNvSpPr>
            <a:spLocks noGrp="1"/>
          </p:cNvSpPr>
          <p:nvPr>
            <p:ph type="pic" sz="quarter" idx="13"/>
          </p:nvPr>
        </p:nvSpPr>
        <p:spPr>
          <a:xfrm>
            <a:off x="9550400" y="3394075"/>
            <a:ext cx="1998663" cy="2641600"/>
          </a:xfrm>
          <a:prstGeom prst="rect">
            <a:avLst/>
          </a:prstGeom>
          <a:solidFill>
            <a:srgbClr val="F9F9F9"/>
          </a:solidFill>
        </p:spPr>
        <p:txBody>
          <a:bodyPr/>
          <a:lstStyle/>
          <a:p>
            <a:endParaRPr lang="zh-CN" altLang="en-US"/>
          </a:p>
        </p:txBody>
      </p:sp>
    </p:spTree>
    <p:extLst>
      <p:ext uri="{BB962C8B-B14F-4D97-AF65-F5344CB8AC3E}">
        <p14:creationId xmlns:p14="http://schemas.microsoft.com/office/powerpoint/2010/main" val="2361025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三段内容页">
    <p:spTree>
      <p:nvGrpSpPr>
        <p:cNvPr id="1" name=""/>
        <p:cNvGrpSpPr/>
        <p:nvPr/>
      </p:nvGrpSpPr>
      <p:grpSpPr>
        <a:xfrm>
          <a:off x="0" y="0"/>
          <a:ext cx="0" cy="0"/>
          <a:chOff x="0" y="0"/>
          <a:chExt cx="0" cy="0"/>
        </a:xfrm>
      </p:grpSpPr>
      <p:sp>
        <p:nvSpPr>
          <p:cNvPr id="3" name="文本占位符 11">
            <a:extLst>
              <a:ext uri="{FF2B5EF4-FFF2-40B4-BE49-F238E27FC236}">
                <a16:creationId xmlns:a16="http://schemas.microsoft.com/office/drawing/2014/main" id="{13FF01B8-D1EE-4613-ADC1-4B596A7E1445}"/>
              </a:ext>
            </a:extLst>
          </p:cNvPr>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4" name="文本占位符 11">
            <a:extLst>
              <a:ext uri="{FF2B5EF4-FFF2-40B4-BE49-F238E27FC236}">
                <a16:creationId xmlns:a16="http://schemas.microsoft.com/office/drawing/2014/main" id="{D86A720E-8865-4FB4-88CD-15EF3C054746}"/>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grpSp>
        <p:nvGrpSpPr>
          <p:cNvPr id="5" name="组合 4">
            <a:extLst>
              <a:ext uri="{FF2B5EF4-FFF2-40B4-BE49-F238E27FC236}">
                <a16:creationId xmlns:a16="http://schemas.microsoft.com/office/drawing/2014/main" id="{998F356E-44BF-433A-B0B1-DFB1BD89ABAA}"/>
              </a:ext>
            </a:extLst>
          </p:cNvPr>
          <p:cNvGrpSpPr/>
          <p:nvPr userDrawn="1"/>
        </p:nvGrpSpPr>
        <p:grpSpPr>
          <a:xfrm>
            <a:off x="195072" y="0"/>
            <a:ext cx="203799" cy="784815"/>
            <a:chOff x="195072" y="0"/>
            <a:chExt cx="203799" cy="784815"/>
          </a:xfrm>
        </p:grpSpPr>
        <p:sp>
          <p:nvSpPr>
            <p:cNvPr id="6" name="任意多边形: 形状 5">
              <a:extLst>
                <a:ext uri="{FF2B5EF4-FFF2-40B4-BE49-F238E27FC236}">
                  <a16:creationId xmlns:a16="http://schemas.microsoft.com/office/drawing/2014/main" id="{D0C55217-4BAF-4002-99A6-17DA791A2C9D}"/>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a:extLst>
                <a:ext uri="{FF2B5EF4-FFF2-40B4-BE49-F238E27FC236}">
                  <a16:creationId xmlns:a16="http://schemas.microsoft.com/office/drawing/2014/main" id="{69245D81-06D5-4A88-8952-1F3F03E2A8DB}"/>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9D6C57D2-5777-4DB0-87FE-1721C682F9CB}"/>
              </a:ext>
            </a:extLst>
          </p:cNvPr>
          <p:cNvGrpSpPr/>
          <p:nvPr userDrawn="1"/>
        </p:nvGrpSpPr>
        <p:grpSpPr>
          <a:xfrm>
            <a:off x="9981085" y="329527"/>
            <a:ext cx="1729409" cy="404260"/>
            <a:chOff x="5869209" y="3087337"/>
            <a:chExt cx="2514124" cy="587692"/>
          </a:xfrm>
        </p:grpSpPr>
        <p:grpSp>
          <p:nvGrpSpPr>
            <p:cNvPr id="9" name="图形 4">
              <a:extLst>
                <a:ext uri="{FF2B5EF4-FFF2-40B4-BE49-F238E27FC236}">
                  <a16:creationId xmlns:a16="http://schemas.microsoft.com/office/drawing/2014/main" id="{5D24E7C9-7DF8-4C42-B23E-91FA0C236ACC}"/>
                </a:ext>
              </a:extLst>
            </p:cNvPr>
            <p:cNvGrpSpPr/>
            <p:nvPr/>
          </p:nvGrpSpPr>
          <p:grpSpPr>
            <a:xfrm>
              <a:off x="5869209" y="3087337"/>
              <a:ext cx="587692" cy="587692"/>
              <a:chOff x="5869209" y="3087337"/>
              <a:chExt cx="587692" cy="587692"/>
            </a:xfrm>
            <a:solidFill>
              <a:srgbClr val="203E6E"/>
            </a:solidFill>
          </p:grpSpPr>
          <p:sp>
            <p:nvSpPr>
              <p:cNvPr id="58" name="任意多边形: 形状 57">
                <a:extLst>
                  <a:ext uri="{FF2B5EF4-FFF2-40B4-BE49-F238E27FC236}">
                    <a16:creationId xmlns:a16="http://schemas.microsoft.com/office/drawing/2014/main" id="{BD3512B3-9343-48D8-9F3B-12B6CEC14435}"/>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1ED7AA14-4915-4B8E-B83C-D24379612D5E}"/>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9F57DB1A-2686-4420-80D4-1EFCAA8B835A}"/>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9D7021DF-0DD1-48E0-966D-909438BDED8F}"/>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E100A285-FBC3-4712-9F33-9B23DDF7DAF1}"/>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8E056E3F-8E11-4C81-B194-7C0691ED8278}"/>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2DC47AB-23C2-425C-8CE5-D09FA47820A4}"/>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0D24324E-1544-41E7-B2D5-92F82A7BD5BF}"/>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A067E013-D21B-4A91-8B1F-640BFA1E90EF}"/>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1B07B7B8-6AE6-447A-9808-90D0F24A9014}"/>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DF095467-D77E-4812-A51B-B3F268140184}"/>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97C15E4D-C19D-477D-858B-7395065EBF34}"/>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CF5A94EF-FA89-479A-B21D-93981C3D27BD}"/>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4FD5A8A7-7750-4445-AC2E-74CF476836DA}"/>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B29A0BA3-8B8B-4B5A-B9FF-9855704A97AD}"/>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BA0EB8A4-3366-4218-A623-A5D22CC16962}"/>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C342D65B-FE62-4635-A64C-EF51FA3284DE}"/>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3140D3CD-37DE-40EB-9CC3-4D0F10A70D79}"/>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95CC4B7F-2840-4FF2-AC71-0CBC71C23587}"/>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AEAD2C87-DB9C-4048-ACA7-B06E4093499A}"/>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1CD08D49-13AF-4AB3-8BB0-F5B726747713}"/>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7F275FFF-2A02-4901-BAEF-64ED7D50AAEF}"/>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080D5165-FF38-4126-A4A2-D264F6EC7DE0}"/>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A20151DB-0FBA-45F0-8E2F-8828A310FFC7}"/>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A65B323C-CD41-4A63-AEFD-35EC335CC499}"/>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8EE421A3-CD72-4EA9-AEDB-AF82CBCCD54F}"/>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DA034C5F-4031-4597-9DBB-BE5ADFDB4B8D}"/>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8A160E4F-C535-407E-8076-4348C55479A1}"/>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3927F6AA-F81F-441F-AAC6-25551931E334}"/>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B2E7A458-1078-41FA-AD8C-D41E3A253FFB}"/>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70426A0E-A737-438A-A58F-EC8E9FE85FA5}"/>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ACBF1224-5934-43DC-BACA-BE083A83B399}"/>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ABB8C785-117F-4928-98CE-B3F0C1078942}"/>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A1109C43-1526-41C4-9B40-AE0B4D93C81E}"/>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6C16D751-2F70-4A44-9D27-A328D12AF8C6}"/>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0A1F65A7-EBA9-4276-BDD0-A38BB81E0246}"/>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FAADD5F3-3755-4061-860D-23BCAF63F672}"/>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30F0EA9F-A4B8-4175-8D51-B9B1034DE0AE}"/>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DBAF301B-0D28-4627-A517-20593B1A6930}"/>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D25935E7-B4A9-4BB0-B2AD-C0A9A05E54B6}"/>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E9BC0B97-720C-46CE-A29E-C28398B2A30A}"/>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E3B087F4-50A0-4AFD-950E-2EDF79159A46}"/>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50BA8629-1845-4AF5-B4A9-D970CF16C988}"/>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E3E0A199-BBA1-4B9F-8254-12CEA1263B60}"/>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3FD6B30A-C0C1-434C-933A-D3B94BD2DCE5}"/>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883F442B-8970-4ACF-8192-7E12BC252031}"/>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709E345B-D056-47FC-A8D5-B329DE57DBC1}"/>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2D75FBB5-CACF-4A6C-9736-D2B5E376899D}"/>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6E197C81-A564-4E5E-95CD-EAD8A87DB815}"/>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774D38F2-4C57-4DA5-B614-303BE856B2B3}"/>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09857A58-6721-4EE1-8348-1CEEF53BDDA2}"/>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7073BB81-3E2B-40C9-95DF-F0EB31C9E1D6}"/>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98F3A75B-90E3-4F1E-BA6E-6C7F366B243F}"/>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9AA11884-F6FA-4752-AB70-AA71F1C3D7C5}"/>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98C27EEC-03BE-4D14-95DB-B21599474150}"/>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42F4E15E-9788-49EF-9BCD-89725515FEE9}"/>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4BD29058-29EC-4843-BBA6-1766EE46E83F}"/>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D024E89A-7C03-422E-9739-ED15D9645C39}"/>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2FC2A6AA-AFE3-41F2-A211-0FC79DCA03BA}"/>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B87088B7-1F22-44D0-BF0A-D7ADD851D52E}"/>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F1749A01-A00E-4C9C-8C1F-354B0C79A705}"/>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354D281E-D1ED-46BB-B85F-324D08081B2D}"/>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2A24DCDF-4520-4D39-B8C6-D5A8C83398C3}"/>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29FD1245-3F62-4A63-9D0A-FC23C163D893}"/>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F6BB9EC6-F1C6-4B1D-ADB3-DEC171F3D2E9}"/>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9604F05D-3E42-4D2E-B17B-D1D191333681}"/>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F98C6FE2-6D57-4F94-B856-618D58FE180B}"/>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CD1A24D6-4E42-4686-A1AC-9C12FFE5B3C1}"/>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5C245080-A681-46D2-ACBC-325AAC7C2336}"/>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52E09CC0-12A8-4FD8-AB95-125484FEF71C}"/>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5A884C74-E85B-48A2-9FB6-DFF9CCEF8F32}"/>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EABF9A40-8000-4515-A1CB-DE30A9F40099}"/>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195E5F8C-E9ED-4C47-A892-34B5D6782E3C}"/>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a:extLst>
                <a:ext uri="{FF2B5EF4-FFF2-40B4-BE49-F238E27FC236}">
                  <a16:creationId xmlns:a16="http://schemas.microsoft.com/office/drawing/2014/main" id="{D881825C-6A1D-469B-96BE-1659A5CB1BD7}"/>
                </a:ext>
              </a:extLst>
            </p:cNvPr>
            <p:cNvGrpSpPr/>
            <p:nvPr/>
          </p:nvGrpSpPr>
          <p:grpSpPr>
            <a:xfrm>
              <a:off x="6551013" y="3111523"/>
              <a:ext cx="1832129" cy="407210"/>
              <a:chOff x="6551013" y="3111523"/>
              <a:chExt cx="1832129" cy="407210"/>
            </a:xfrm>
            <a:solidFill>
              <a:srgbClr val="203E6E"/>
            </a:solidFill>
          </p:grpSpPr>
          <p:sp>
            <p:nvSpPr>
              <p:cNvPr id="41" name="任意多边形: 形状 40">
                <a:extLst>
                  <a:ext uri="{FF2B5EF4-FFF2-40B4-BE49-F238E27FC236}">
                    <a16:creationId xmlns:a16="http://schemas.microsoft.com/office/drawing/2014/main" id="{A467C543-53B2-4AEE-8F22-64F52E6D9B70}"/>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31D6DD4B-FE82-4FA3-B964-6C551E987688}"/>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a:extLst>
                  <a:ext uri="{FF2B5EF4-FFF2-40B4-BE49-F238E27FC236}">
                    <a16:creationId xmlns:a16="http://schemas.microsoft.com/office/drawing/2014/main" id="{E10277FD-2C19-4D49-8043-FEEA68AD2A9A}"/>
                  </a:ext>
                </a:extLst>
              </p:cNvPr>
              <p:cNvGrpSpPr/>
              <p:nvPr/>
            </p:nvGrpSpPr>
            <p:grpSpPr>
              <a:xfrm>
                <a:off x="7775067" y="3111523"/>
                <a:ext cx="278044" cy="346526"/>
                <a:chOff x="7775067" y="3111523"/>
                <a:chExt cx="278044" cy="346526"/>
              </a:xfrm>
              <a:solidFill>
                <a:srgbClr val="203E6E"/>
              </a:solidFill>
            </p:grpSpPr>
            <p:sp>
              <p:nvSpPr>
                <p:cNvPr id="56" name="任意多边形: 形状 55">
                  <a:extLst>
                    <a:ext uri="{FF2B5EF4-FFF2-40B4-BE49-F238E27FC236}">
                      <a16:creationId xmlns:a16="http://schemas.microsoft.com/office/drawing/2014/main" id="{B87CD61F-6129-42E3-A9EA-13D8A1B3C47C}"/>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B000E78D-B05D-4FE9-939E-628C2000024E}"/>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a:extLst>
                  <a:ext uri="{FF2B5EF4-FFF2-40B4-BE49-F238E27FC236}">
                    <a16:creationId xmlns:a16="http://schemas.microsoft.com/office/drawing/2014/main" id="{B8F2E5D7-A1A6-4680-BCC3-BC4AA239978F}"/>
                  </a:ext>
                </a:extLst>
              </p:cNvPr>
              <p:cNvGrpSpPr/>
              <p:nvPr/>
            </p:nvGrpSpPr>
            <p:grpSpPr>
              <a:xfrm>
                <a:off x="6935533" y="3137153"/>
                <a:ext cx="217660" cy="381580"/>
                <a:chOff x="6935533" y="3137153"/>
                <a:chExt cx="217660" cy="381580"/>
              </a:xfrm>
              <a:solidFill>
                <a:srgbClr val="203E6E"/>
              </a:solidFill>
            </p:grpSpPr>
            <p:sp>
              <p:nvSpPr>
                <p:cNvPr id="54" name="任意多边形: 形状 53">
                  <a:extLst>
                    <a:ext uri="{FF2B5EF4-FFF2-40B4-BE49-F238E27FC236}">
                      <a16:creationId xmlns:a16="http://schemas.microsoft.com/office/drawing/2014/main" id="{6264DA7C-788D-4184-9AF5-0B8EBF1E1D14}"/>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E1C17E40-81F4-4526-A17A-639F62E48A3B}"/>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a:extLst>
                  <a:ext uri="{FF2B5EF4-FFF2-40B4-BE49-F238E27FC236}">
                    <a16:creationId xmlns:a16="http://schemas.microsoft.com/office/drawing/2014/main" id="{A60D93E4-F87A-4B36-BA33-C01B63AEBCD3}"/>
                  </a:ext>
                </a:extLst>
              </p:cNvPr>
              <p:cNvGrpSpPr/>
              <p:nvPr/>
            </p:nvGrpSpPr>
            <p:grpSpPr>
              <a:xfrm>
                <a:off x="7234046" y="3181343"/>
                <a:ext cx="297518" cy="298128"/>
                <a:chOff x="7234046" y="3181343"/>
                <a:chExt cx="297518" cy="298128"/>
              </a:xfrm>
              <a:solidFill>
                <a:srgbClr val="203E6E"/>
              </a:solidFill>
            </p:grpSpPr>
            <p:sp>
              <p:nvSpPr>
                <p:cNvPr id="51" name="任意多边形: 形状 50">
                  <a:extLst>
                    <a:ext uri="{FF2B5EF4-FFF2-40B4-BE49-F238E27FC236}">
                      <a16:creationId xmlns:a16="http://schemas.microsoft.com/office/drawing/2014/main" id="{A057512E-94CA-4FCF-B849-213C496B3591}"/>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44B293BD-BC46-41F3-BB7C-C06C9A8A7EEE}"/>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B9B227B-D599-491E-90E8-4AE4736D7F43}"/>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a:extLst>
                  <a:ext uri="{FF2B5EF4-FFF2-40B4-BE49-F238E27FC236}">
                    <a16:creationId xmlns:a16="http://schemas.microsoft.com/office/drawing/2014/main" id="{1E8BC96D-C961-4C12-A650-61E482221CAB}"/>
                  </a:ext>
                </a:extLst>
              </p:cNvPr>
              <p:cNvGrpSpPr/>
              <p:nvPr/>
            </p:nvGrpSpPr>
            <p:grpSpPr>
              <a:xfrm>
                <a:off x="6551013" y="3163251"/>
                <a:ext cx="324255" cy="287750"/>
                <a:chOff x="6551013" y="3163251"/>
                <a:chExt cx="324255" cy="287750"/>
              </a:xfrm>
              <a:solidFill>
                <a:srgbClr val="203E6E"/>
              </a:solidFill>
            </p:grpSpPr>
            <p:sp>
              <p:nvSpPr>
                <p:cNvPr id="47" name="任意多边形: 形状 46">
                  <a:extLst>
                    <a:ext uri="{FF2B5EF4-FFF2-40B4-BE49-F238E27FC236}">
                      <a16:creationId xmlns:a16="http://schemas.microsoft.com/office/drawing/2014/main" id="{97C3DF42-B666-444F-8891-5189AA28BD37}"/>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87B19845-F078-44E6-A854-FF1103DD891A}"/>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CB12FC76-0357-4F30-B233-6BECB9E8C25D}"/>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2E6B78C7-CE7E-44A7-9CE0-1F8B3CD4F5CC}"/>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a:extLst>
                <a:ext uri="{FF2B5EF4-FFF2-40B4-BE49-F238E27FC236}">
                  <a16:creationId xmlns:a16="http://schemas.microsoft.com/office/drawing/2014/main" id="{B5CC4565-17C3-465A-BD88-C17F7E1561C7}"/>
                </a:ext>
              </a:extLst>
            </p:cNvPr>
            <p:cNvGrpSpPr/>
            <p:nvPr/>
          </p:nvGrpSpPr>
          <p:grpSpPr>
            <a:xfrm>
              <a:off x="6550914" y="3542537"/>
              <a:ext cx="1832419" cy="67151"/>
              <a:chOff x="6550914" y="3542537"/>
              <a:chExt cx="1832419" cy="67151"/>
            </a:xfrm>
            <a:solidFill>
              <a:srgbClr val="203E6E"/>
            </a:solidFill>
          </p:grpSpPr>
          <p:sp>
            <p:nvSpPr>
              <p:cNvPr id="12" name="任意多边形: 形状 11">
                <a:extLst>
                  <a:ext uri="{FF2B5EF4-FFF2-40B4-BE49-F238E27FC236}">
                    <a16:creationId xmlns:a16="http://schemas.microsoft.com/office/drawing/2014/main" id="{E3FB6C31-B165-49E9-9F79-BF59B166DF14}"/>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0ADBC472-04D5-40D5-9B5D-327E27F7E633}"/>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5A7256EE-2AB0-44F1-BB36-F9D130D5BC6D}"/>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75A71893-E1BB-4603-9F35-F180F10E888E}"/>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2B85F144-37B3-4A2F-BC0B-E19DFBD0819F}"/>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FDC0D82C-33B2-481A-99BD-ABA217020A96}"/>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3FB961D7-E838-405C-9C2C-C92FCA0EDE46}"/>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97A54CFC-F6A9-41E4-BE91-F87280C3A19F}"/>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6CDBBCD0-4CFD-427F-8940-451DEA9F3025}"/>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43CF993-5E7C-4708-8C32-00CBD2564D35}"/>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770AAD1-6228-48BF-9832-D29B37FE689D}"/>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F30292EE-96C9-4817-9403-10158FBBDBCA}"/>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9576977B-12EF-4FB3-8FDD-3893897B268E}"/>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05ABC78-4CA1-4128-970E-44001203EC95}"/>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A6403BBC-A424-4F0B-BCE4-7AE262BCFBF5}"/>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457C3B0-80EC-4506-A88F-CFFDB76F6B3C}"/>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B7546828-D390-48B8-9EC1-77D5EF6FCC31}"/>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0471A7F4-2F7C-4CEB-891F-8D0B03D8AA76}"/>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7EDA3E3-DFE8-43A8-AAE2-C19A44ADD9FC}"/>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F64195BE-27E0-4C01-9FA7-611D27650576}"/>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805A4DE-D028-40B4-BF18-E4AC17B1F540}"/>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22BE7BA-861B-437E-9C27-7DC3DB6E587A}"/>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1E9EFF46-975C-4A17-A6D7-6A74F708C3BF}"/>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0EF78326-52D8-4FB7-B09F-81F2DD8EBCC3}"/>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D8525616-160D-48DD-A4FF-0C20FA205465}"/>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B38BE54-1697-4165-9A96-E92FFE9F5776}"/>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75833A57-18B2-42EE-9060-011908AE94E9}"/>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52A2D908-D246-4D16-91C1-7A027504557E}"/>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DCE15371-62B8-4405-B156-7147F2FEFDD0}"/>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a:extLst>
              <a:ext uri="{FF2B5EF4-FFF2-40B4-BE49-F238E27FC236}">
                <a16:creationId xmlns:a16="http://schemas.microsoft.com/office/drawing/2014/main" id="{AAE5B181-FF77-4068-BD7D-C5DC9C1BB544}"/>
              </a:ext>
            </a:extLst>
          </p:cNvPr>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a:extLst>
              <a:ext uri="{FF2B5EF4-FFF2-40B4-BE49-F238E27FC236}">
                <a16:creationId xmlns:a16="http://schemas.microsoft.com/office/drawing/2014/main" id="{01631656-6D27-43F3-A0F8-89DFCB7EC7D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a:extLst>
              <a:ext uri="{FF2B5EF4-FFF2-40B4-BE49-F238E27FC236}">
                <a16:creationId xmlns:a16="http://schemas.microsoft.com/office/drawing/2014/main" id="{3B473059-C413-4D9C-BE64-660614DE6DE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34" name="矩形 133">
            <a:extLst>
              <a:ext uri="{FF2B5EF4-FFF2-40B4-BE49-F238E27FC236}">
                <a16:creationId xmlns:a16="http://schemas.microsoft.com/office/drawing/2014/main" id="{93536188-3200-447D-A103-D714039E06F6}"/>
              </a:ext>
            </a:extLst>
          </p:cNvPr>
          <p:cNvSpPr/>
          <p:nvPr userDrawn="1"/>
        </p:nvSpPr>
        <p:spPr>
          <a:xfrm>
            <a:off x="482600" y="1757681"/>
            <a:ext cx="3479800" cy="4135754"/>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35" name="直接连接符 134">
            <a:extLst>
              <a:ext uri="{FF2B5EF4-FFF2-40B4-BE49-F238E27FC236}">
                <a16:creationId xmlns:a16="http://schemas.microsoft.com/office/drawing/2014/main" id="{3D779D4E-B0EC-4E55-A0BD-016E97E739D6}"/>
              </a:ext>
            </a:extLst>
          </p:cNvPr>
          <p:cNvCxnSpPr>
            <a:cxnSpLocks/>
          </p:cNvCxnSpPr>
          <p:nvPr userDrawn="1"/>
        </p:nvCxnSpPr>
        <p:spPr>
          <a:xfrm>
            <a:off x="1519238" y="589343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6" name="矩形 135">
            <a:extLst>
              <a:ext uri="{FF2B5EF4-FFF2-40B4-BE49-F238E27FC236}">
                <a16:creationId xmlns:a16="http://schemas.microsoft.com/office/drawing/2014/main" id="{AC2CE846-8BEA-42F7-9FC6-1115E6D6CD59}"/>
              </a:ext>
            </a:extLst>
          </p:cNvPr>
          <p:cNvSpPr/>
          <p:nvPr userDrawn="1"/>
        </p:nvSpPr>
        <p:spPr>
          <a:xfrm>
            <a:off x="4356100" y="1757681"/>
            <a:ext cx="3479800" cy="4135754"/>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37" name="直接连接符 136">
            <a:extLst>
              <a:ext uri="{FF2B5EF4-FFF2-40B4-BE49-F238E27FC236}">
                <a16:creationId xmlns:a16="http://schemas.microsoft.com/office/drawing/2014/main" id="{C8D46914-AE8D-442C-ABBB-71103BA753E7}"/>
              </a:ext>
            </a:extLst>
          </p:cNvPr>
          <p:cNvCxnSpPr>
            <a:cxnSpLocks/>
          </p:cNvCxnSpPr>
          <p:nvPr userDrawn="1"/>
        </p:nvCxnSpPr>
        <p:spPr>
          <a:xfrm>
            <a:off x="5392738" y="589343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8" name="矩形 137">
            <a:extLst>
              <a:ext uri="{FF2B5EF4-FFF2-40B4-BE49-F238E27FC236}">
                <a16:creationId xmlns:a16="http://schemas.microsoft.com/office/drawing/2014/main" id="{9811EACC-5398-45A2-B16E-944E7CAD2815}"/>
              </a:ext>
            </a:extLst>
          </p:cNvPr>
          <p:cNvSpPr/>
          <p:nvPr userDrawn="1"/>
        </p:nvSpPr>
        <p:spPr>
          <a:xfrm>
            <a:off x="8229600" y="1757681"/>
            <a:ext cx="3479800" cy="4135754"/>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39" name="直接连接符 138">
            <a:extLst>
              <a:ext uri="{FF2B5EF4-FFF2-40B4-BE49-F238E27FC236}">
                <a16:creationId xmlns:a16="http://schemas.microsoft.com/office/drawing/2014/main" id="{1571E9BE-51F0-48C6-B574-B80B2888B49B}"/>
              </a:ext>
            </a:extLst>
          </p:cNvPr>
          <p:cNvCxnSpPr>
            <a:cxnSpLocks/>
          </p:cNvCxnSpPr>
          <p:nvPr userDrawn="1"/>
        </p:nvCxnSpPr>
        <p:spPr>
          <a:xfrm>
            <a:off x="9266238" y="589343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3" name="图片占位符 152">
            <a:extLst>
              <a:ext uri="{FF2B5EF4-FFF2-40B4-BE49-F238E27FC236}">
                <a16:creationId xmlns:a16="http://schemas.microsoft.com/office/drawing/2014/main" id="{5FA8DE95-B32B-4A95-A7B3-FD37C3F32EE9}"/>
              </a:ext>
            </a:extLst>
          </p:cNvPr>
          <p:cNvSpPr>
            <a:spLocks noGrp="1"/>
          </p:cNvSpPr>
          <p:nvPr>
            <p:ph type="pic" sz="quarter" idx="12"/>
          </p:nvPr>
        </p:nvSpPr>
        <p:spPr>
          <a:xfrm>
            <a:off x="941388" y="1243013"/>
            <a:ext cx="2562225" cy="1716087"/>
          </a:xfrm>
          <a:prstGeom prst="rect">
            <a:avLst/>
          </a:prstGeom>
          <a:solidFill>
            <a:schemeClr val="bg1">
              <a:lumMod val="95000"/>
            </a:schemeClr>
          </a:solidFill>
          <a:ln w="88900" cap="sq">
            <a:solidFill>
              <a:schemeClr val="bg1">
                <a:lumMod val="85000"/>
              </a:schemeClr>
            </a:solidFill>
            <a:miter lim="800000"/>
          </a:ln>
          <a:effectLst>
            <a:outerShdw blurRad="114300" dist="50800" dir="5400000" algn="tl" rotWithShape="0">
              <a:schemeClr val="bg1">
                <a:lumMod val="50000"/>
                <a:alpha val="10000"/>
              </a:schemeClr>
            </a:outerShdw>
          </a:effectLst>
          <a:scene3d>
            <a:camera prst="orthographicFront"/>
            <a:lightRig rig="twoPt" dir="t">
              <a:rot lat="0" lon="0" rev="7200000"/>
            </a:lightRig>
          </a:scene3d>
          <a:sp3d>
            <a:contourClr>
              <a:srgbClr val="FFFFFF"/>
            </a:contourClr>
          </a:sp3d>
        </p:spPr>
        <p:txBody>
          <a:bodyPr/>
          <a:lstStyle/>
          <a:p>
            <a:endParaRPr lang="zh-CN" altLang="en-US" dirty="0"/>
          </a:p>
        </p:txBody>
      </p:sp>
      <p:sp>
        <p:nvSpPr>
          <p:cNvPr id="154" name="图片占位符 152">
            <a:extLst>
              <a:ext uri="{FF2B5EF4-FFF2-40B4-BE49-F238E27FC236}">
                <a16:creationId xmlns:a16="http://schemas.microsoft.com/office/drawing/2014/main" id="{ED68CDB0-A1FD-411B-AA22-CFE3C10CCE2C}"/>
              </a:ext>
            </a:extLst>
          </p:cNvPr>
          <p:cNvSpPr>
            <a:spLocks noGrp="1"/>
          </p:cNvSpPr>
          <p:nvPr>
            <p:ph type="pic" sz="quarter" idx="13"/>
          </p:nvPr>
        </p:nvSpPr>
        <p:spPr>
          <a:xfrm>
            <a:off x="4814888" y="1243013"/>
            <a:ext cx="2562225" cy="1716087"/>
          </a:xfrm>
          <a:prstGeom prst="rect">
            <a:avLst/>
          </a:prstGeom>
          <a:solidFill>
            <a:schemeClr val="bg1">
              <a:lumMod val="95000"/>
            </a:schemeClr>
          </a:solidFill>
          <a:ln w="88900" cap="sq">
            <a:solidFill>
              <a:schemeClr val="bg1">
                <a:lumMod val="85000"/>
              </a:schemeClr>
            </a:solidFill>
            <a:miter lim="800000"/>
          </a:ln>
          <a:effectLst>
            <a:outerShdw blurRad="114300" dist="50800" dir="5400000" algn="tl" rotWithShape="0">
              <a:schemeClr val="bg1">
                <a:lumMod val="50000"/>
                <a:alpha val="10000"/>
              </a:schemeClr>
            </a:outerShdw>
          </a:effectLst>
          <a:scene3d>
            <a:camera prst="orthographicFront"/>
            <a:lightRig rig="twoPt" dir="t">
              <a:rot lat="0" lon="0" rev="7200000"/>
            </a:lightRig>
          </a:scene3d>
          <a:sp3d>
            <a:contourClr>
              <a:srgbClr val="FFFFFF"/>
            </a:contourClr>
          </a:sp3d>
        </p:spPr>
        <p:txBody>
          <a:bodyPr/>
          <a:lstStyle/>
          <a:p>
            <a:endParaRPr lang="zh-CN" altLang="en-US" dirty="0"/>
          </a:p>
        </p:txBody>
      </p:sp>
      <p:sp>
        <p:nvSpPr>
          <p:cNvPr id="155" name="图片占位符 152">
            <a:extLst>
              <a:ext uri="{FF2B5EF4-FFF2-40B4-BE49-F238E27FC236}">
                <a16:creationId xmlns:a16="http://schemas.microsoft.com/office/drawing/2014/main" id="{28EE3680-CCBE-4BBF-9AB4-6D6D57EED258}"/>
              </a:ext>
            </a:extLst>
          </p:cNvPr>
          <p:cNvSpPr>
            <a:spLocks noGrp="1"/>
          </p:cNvSpPr>
          <p:nvPr>
            <p:ph type="pic" sz="quarter" idx="14"/>
          </p:nvPr>
        </p:nvSpPr>
        <p:spPr>
          <a:xfrm>
            <a:off x="8688388" y="1243013"/>
            <a:ext cx="2562225" cy="1716087"/>
          </a:xfrm>
          <a:prstGeom prst="rect">
            <a:avLst/>
          </a:prstGeom>
          <a:solidFill>
            <a:schemeClr val="bg1">
              <a:lumMod val="95000"/>
            </a:schemeClr>
          </a:solidFill>
          <a:ln w="88900" cap="sq">
            <a:solidFill>
              <a:schemeClr val="bg1">
                <a:lumMod val="85000"/>
              </a:schemeClr>
            </a:solidFill>
            <a:miter lim="800000"/>
          </a:ln>
          <a:effectLst>
            <a:outerShdw blurRad="114300" dist="50800" dir="5400000" algn="tl" rotWithShape="0">
              <a:schemeClr val="bg1">
                <a:lumMod val="50000"/>
                <a:alpha val="10000"/>
              </a:schemeClr>
            </a:outerShdw>
          </a:effectLst>
          <a:scene3d>
            <a:camera prst="orthographicFront"/>
            <a:lightRig rig="twoPt" dir="t">
              <a:rot lat="0" lon="0" rev="7200000"/>
            </a:lightRig>
          </a:scene3d>
          <a:sp3d>
            <a:contourClr>
              <a:srgbClr val="FFFFFF"/>
            </a:contourClr>
          </a:sp3d>
        </p:spPr>
        <p:txBody>
          <a:bodyPr/>
          <a:lstStyle/>
          <a:p>
            <a:endParaRPr lang="zh-CN" altLang="en-US" dirty="0"/>
          </a:p>
        </p:txBody>
      </p:sp>
    </p:spTree>
    <p:extLst>
      <p:ext uri="{BB962C8B-B14F-4D97-AF65-F5344CB8AC3E}">
        <p14:creationId xmlns:p14="http://schemas.microsoft.com/office/powerpoint/2010/main" val="2193231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段内容页2">
    <p:spTree>
      <p:nvGrpSpPr>
        <p:cNvPr id="1" name=""/>
        <p:cNvGrpSpPr/>
        <p:nvPr/>
      </p:nvGrpSpPr>
      <p:grpSpPr>
        <a:xfrm>
          <a:off x="0" y="0"/>
          <a:ext cx="0" cy="0"/>
          <a:chOff x="0" y="0"/>
          <a:chExt cx="0" cy="0"/>
        </a:xfrm>
      </p:grpSpPr>
      <p:sp>
        <p:nvSpPr>
          <p:cNvPr id="3" name="文本占位符 11">
            <a:extLst>
              <a:ext uri="{FF2B5EF4-FFF2-40B4-BE49-F238E27FC236}">
                <a16:creationId xmlns:a16="http://schemas.microsoft.com/office/drawing/2014/main" id="{19532B41-797F-4982-9111-4BB71EF726B2}"/>
              </a:ext>
            </a:extLst>
          </p:cNvPr>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4" name="文本占位符 11">
            <a:extLst>
              <a:ext uri="{FF2B5EF4-FFF2-40B4-BE49-F238E27FC236}">
                <a16:creationId xmlns:a16="http://schemas.microsoft.com/office/drawing/2014/main" id="{57E57492-A37C-4159-B7F1-FEBA70858074}"/>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grpSp>
        <p:nvGrpSpPr>
          <p:cNvPr id="5" name="组合 4">
            <a:extLst>
              <a:ext uri="{FF2B5EF4-FFF2-40B4-BE49-F238E27FC236}">
                <a16:creationId xmlns:a16="http://schemas.microsoft.com/office/drawing/2014/main" id="{BCA1F8E3-B312-4E56-B424-B8FF2285F22B}"/>
              </a:ext>
            </a:extLst>
          </p:cNvPr>
          <p:cNvGrpSpPr/>
          <p:nvPr userDrawn="1"/>
        </p:nvGrpSpPr>
        <p:grpSpPr>
          <a:xfrm>
            <a:off x="195072" y="0"/>
            <a:ext cx="203799" cy="784815"/>
            <a:chOff x="195072" y="0"/>
            <a:chExt cx="203799" cy="784815"/>
          </a:xfrm>
        </p:grpSpPr>
        <p:sp>
          <p:nvSpPr>
            <p:cNvPr id="6" name="任意多边形: 形状 5">
              <a:extLst>
                <a:ext uri="{FF2B5EF4-FFF2-40B4-BE49-F238E27FC236}">
                  <a16:creationId xmlns:a16="http://schemas.microsoft.com/office/drawing/2014/main" id="{5D0C6E80-9B52-4580-8635-3A6964C577B4}"/>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a:extLst>
                <a:ext uri="{FF2B5EF4-FFF2-40B4-BE49-F238E27FC236}">
                  <a16:creationId xmlns:a16="http://schemas.microsoft.com/office/drawing/2014/main" id="{7F366747-2EEA-448D-B435-480280B9D32C}"/>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D0285372-1BBB-4C6D-A8A9-C013E613C377}"/>
              </a:ext>
            </a:extLst>
          </p:cNvPr>
          <p:cNvGrpSpPr/>
          <p:nvPr userDrawn="1"/>
        </p:nvGrpSpPr>
        <p:grpSpPr>
          <a:xfrm>
            <a:off x="9981085" y="329527"/>
            <a:ext cx="1729409" cy="404260"/>
            <a:chOff x="5869209" y="3087337"/>
            <a:chExt cx="2514124" cy="587692"/>
          </a:xfrm>
        </p:grpSpPr>
        <p:grpSp>
          <p:nvGrpSpPr>
            <p:cNvPr id="9" name="图形 4">
              <a:extLst>
                <a:ext uri="{FF2B5EF4-FFF2-40B4-BE49-F238E27FC236}">
                  <a16:creationId xmlns:a16="http://schemas.microsoft.com/office/drawing/2014/main" id="{3F03B621-6911-4685-9473-005685ABCF29}"/>
                </a:ext>
              </a:extLst>
            </p:cNvPr>
            <p:cNvGrpSpPr/>
            <p:nvPr/>
          </p:nvGrpSpPr>
          <p:grpSpPr>
            <a:xfrm>
              <a:off x="5869209" y="3087337"/>
              <a:ext cx="587692" cy="587692"/>
              <a:chOff x="5869209" y="3087337"/>
              <a:chExt cx="587692" cy="587692"/>
            </a:xfrm>
            <a:solidFill>
              <a:srgbClr val="203E6E"/>
            </a:solidFill>
          </p:grpSpPr>
          <p:sp>
            <p:nvSpPr>
              <p:cNvPr id="58" name="任意多边形: 形状 57">
                <a:extLst>
                  <a:ext uri="{FF2B5EF4-FFF2-40B4-BE49-F238E27FC236}">
                    <a16:creationId xmlns:a16="http://schemas.microsoft.com/office/drawing/2014/main" id="{5FDCA4C2-97E6-4F6A-B2A4-212343BA42D3}"/>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9B793FC0-A0F1-4E01-B11D-397924CDBA28}"/>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DA01D815-67F4-4B62-BCCA-F80025EE4AD5}"/>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595CCEFF-D407-42DA-8693-F06205FF45E3}"/>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34E33686-0204-408B-A8F2-83DEE7543EA2}"/>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2C21393D-2759-431C-9611-5B45FC5C9C0B}"/>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ADDC88FF-40E8-4CEA-AC6D-4055EC601DFE}"/>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AA314AEA-F542-46ED-A235-9672E42C03BC}"/>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3E172B2D-EE07-420A-9BC7-D1517A7794A8}"/>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F852F4DB-6E0E-4E66-B3E3-D12FBCBA9691}"/>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EDABBC5-0EE9-464A-B3FD-7E3D80D4C97F}"/>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F1E6ADE5-A86C-4343-B74F-BF2F0BEE5FF3}"/>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35468ED9-9A22-44ED-908A-36BB35F37956}"/>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176D3990-896A-4A26-8279-BEDA8C13262F}"/>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E896FF93-3AC1-42C7-A152-1ABD5039F0D3}"/>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5B74B86B-D645-4E45-B5B9-9A52FBCA5CFE}"/>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BFF1A198-CF45-4AF6-B0EC-A0B0C7C804A5}"/>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DCF57948-11FE-4BBE-A8E0-955A015B9EC5}"/>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905458EE-68D3-4348-9703-812FBCDFC18A}"/>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C6F29932-D5C7-4A27-AB45-91DEE2422AAA}"/>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A6BD30B1-BC07-4C92-80CE-D6753A2FB226}"/>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63BAB43E-C13E-4CD1-B1AF-BA61659F59CE}"/>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55D3EAC3-9782-4370-8B84-5C1BAAB31180}"/>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1219C8E3-699F-43FF-B921-A0E3389D0D94}"/>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F387EA22-1458-426B-BC91-FD6AAB1CE63D}"/>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ABEF2A17-C597-4FBC-851A-976202874FA0}"/>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37E67D80-04E2-481C-8A66-CE0C9BA2F755}"/>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3914920B-3584-4FDD-BD72-FE1673671322}"/>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D956C615-7B0A-421C-B5CB-840CAD604ABD}"/>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E7F207D9-FEDE-4A8D-9D01-D17677A4442F}"/>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C07F2D91-DC26-458E-948A-2FC40DA5BE8F}"/>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EF2E349A-B959-49C6-98AA-600D8C462306}"/>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5680427D-3FC4-4CE9-A47D-01F5B5F25ADD}"/>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A4F779CC-985E-4695-90C0-BBD56B7F22C8}"/>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35D55072-863D-498B-81BA-01A16C8B5152}"/>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F29D0C82-E1EF-401D-850A-425A1DB1A236}"/>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93246879-DC8A-4577-BF66-79B8DF38508D}"/>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9F777B0D-C0F1-4150-AAF1-BDBC3B295A36}"/>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5500C25D-0493-4F14-B9A7-CBE452576330}"/>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64060152-C2D6-4E63-BBDB-F86CAB6F94B7}"/>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0F582C11-F965-44AE-B5EB-20BAEB366E01}"/>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C89A314D-4E93-48E5-A7D0-24DFE2599227}"/>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E6928BCD-7C28-4B3A-BB79-A9A299EA1624}"/>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3DAC0BC4-65A5-43C7-BA52-8FEEF7D45837}"/>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42C40BB3-4BDF-458C-B0F8-07FBB9A29F7C}"/>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429E5499-C743-457A-80A5-0530ADA594D5}"/>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F55A8012-5CB3-4CFD-A014-EAB803C5739E}"/>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39F56945-301B-4099-80BD-82FB97CFFBB8}"/>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E15E7690-75FD-4FBA-AA16-4E613EA430E1}"/>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AF8C4609-B11E-4B35-ACF0-5B4F73ED4C11}"/>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DFA4A137-2692-4771-A1D1-B24FBA733006}"/>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3B91FCB3-A502-4B3A-974E-03A114DF9AE1}"/>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C0B6A294-49DE-4432-B855-B4276B161E1E}"/>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B3C3672E-2017-4438-B93B-5637C55C95E1}"/>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30056B52-8330-432A-8123-0CDBCDAFE905}"/>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F050DB26-8829-4E0D-B302-E9ED36FF7FBA}"/>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3459AD3E-464A-4A4C-B2DA-6D905E1A026F}"/>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BCC1A030-7F2D-44BE-9CF6-93BB6DFCA9C4}"/>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19730141-FCB5-4CED-9752-1BAFE794B7C0}"/>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F5D4D1BE-E773-4256-A435-B586A6D5361C}"/>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D8626BD5-E972-46D3-9669-4513C0F3A52D}"/>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CB8A9A41-082A-4937-AE73-278FB3653B3B}"/>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A23DEE51-B20D-4E41-B3C5-C63F2F161E89}"/>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8138E5AF-5516-42BE-8D7F-1CF7B92B1E6B}"/>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6315F311-0632-494A-ACD1-EF49CEE700AE}"/>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282A9EF0-3041-4E99-848C-EA4EB5AE09F3}"/>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1500BD0E-3AF4-4D95-BF09-7885D5BC1D14}"/>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95230417-0AE0-4FC0-BF41-70A0FEA4EE19}"/>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0FA45824-37C2-47C0-83EE-290832927229}"/>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42191F75-2D6E-45B4-B833-DD89C776B4A1}"/>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C479A8C5-0BFC-4F80-981E-B76000DBBE0D}"/>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603D5C36-4362-4B7C-A1D9-F44C4458F8AC}"/>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23E0B1D3-C30D-4ECD-9D94-5480174A04C6}"/>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a:extLst>
                <a:ext uri="{FF2B5EF4-FFF2-40B4-BE49-F238E27FC236}">
                  <a16:creationId xmlns:a16="http://schemas.microsoft.com/office/drawing/2014/main" id="{1BEE1DE1-A5DD-445E-A825-D1FC5143C5E8}"/>
                </a:ext>
              </a:extLst>
            </p:cNvPr>
            <p:cNvGrpSpPr/>
            <p:nvPr/>
          </p:nvGrpSpPr>
          <p:grpSpPr>
            <a:xfrm>
              <a:off x="6551013" y="3111523"/>
              <a:ext cx="1832129" cy="407210"/>
              <a:chOff x="6551013" y="3111523"/>
              <a:chExt cx="1832129" cy="407210"/>
            </a:xfrm>
            <a:solidFill>
              <a:srgbClr val="203E6E"/>
            </a:solidFill>
          </p:grpSpPr>
          <p:sp>
            <p:nvSpPr>
              <p:cNvPr id="41" name="任意多边形: 形状 40">
                <a:extLst>
                  <a:ext uri="{FF2B5EF4-FFF2-40B4-BE49-F238E27FC236}">
                    <a16:creationId xmlns:a16="http://schemas.microsoft.com/office/drawing/2014/main" id="{B979577C-B1BE-4770-875D-5A56356570CE}"/>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85F6531B-4731-4A32-ABBB-78A5E6B4C2F1}"/>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a:extLst>
                  <a:ext uri="{FF2B5EF4-FFF2-40B4-BE49-F238E27FC236}">
                    <a16:creationId xmlns:a16="http://schemas.microsoft.com/office/drawing/2014/main" id="{57E53B2C-F9CF-4FD0-BC23-70387B89A7B5}"/>
                  </a:ext>
                </a:extLst>
              </p:cNvPr>
              <p:cNvGrpSpPr/>
              <p:nvPr/>
            </p:nvGrpSpPr>
            <p:grpSpPr>
              <a:xfrm>
                <a:off x="7775067" y="3111523"/>
                <a:ext cx="278044" cy="346526"/>
                <a:chOff x="7775067" y="3111523"/>
                <a:chExt cx="278044" cy="346526"/>
              </a:xfrm>
              <a:solidFill>
                <a:srgbClr val="203E6E"/>
              </a:solidFill>
            </p:grpSpPr>
            <p:sp>
              <p:nvSpPr>
                <p:cNvPr id="56" name="任意多边形: 形状 55">
                  <a:extLst>
                    <a:ext uri="{FF2B5EF4-FFF2-40B4-BE49-F238E27FC236}">
                      <a16:creationId xmlns:a16="http://schemas.microsoft.com/office/drawing/2014/main" id="{80BA968F-81A1-4EC8-8B6C-0D7CDF66725D}"/>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63D62B95-C6F2-471F-88A6-74D05790260C}"/>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a:extLst>
                  <a:ext uri="{FF2B5EF4-FFF2-40B4-BE49-F238E27FC236}">
                    <a16:creationId xmlns:a16="http://schemas.microsoft.com/office/drawing/2014/main" id="{004B85AD-DC2C-4982-9022-637BC59DDC5A}"/>
                  </a:ext>
                </a:extLst>
              </p:cNvPr>
              <p:cNvGrpSpPr/>
              <p:nvPr/>
            </p:nvGrpSpPr>
            <p:grpSpPr>
              <a:xfrm>
                <a:off x="6935533" y="3137153"/>
                <a:ext cx="217660" cy="381580"/>
                <a:chOff x="6935533" y="3137153"/>
                <a:chExt cx="217660" cy="381580"/>
              </a:xfrm>
              <a:solidFill>
                <a:srgbClr val="203E6E"/>
              </a:solidFill>
            </p:grpSpPr>
            <p:sp>
              <p:nvSpPr>
                <p:cNvPr id="54" name="任意多边形: 形状 53">
                  <a:extLst>
                    <a:ext uri="{FF2B5EF4-FFF2-40B4-BE49-F238E27FC236}">
                      <a16:creationId xmlns:a16="http://schemas.microsoft.com/office/drawing/2014/main" id="{9935FCC5-7C18-4798-8578-B14793F52D09}"/>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AFE476AD-35F8-497A-A470-F13E1F10C4E4}"/>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a:extLst>
                  <a:ext uri="{FF2B5EF4-FFF2-40B4-BE49-F238E27FC236}">
                    <a16:creationId xmlns:a16="http://schemas.microsoft.com/office/drawing/2014/main" id="{C900483C-A6FB-4DD5-95D6-A5367495174D}"/>
                  </a:ext>
                </a:extLst>
              </p:cNvPr>
              <p:cNvGrpSpPr/>
              <p:nvPr/>
            </p:nvGrpSpPr>
            <p:grpSpPr>
              <a:xfrm>
                <a:off x="7234046" y="3181343"/>
                <a:ext cx="297518" cy="298128"/>
                <a:chOff x="7234046" y="3181343"/>
                <a:chExt cx="297518" cy="298128"/>
              </a:xfrm>
              <a:solidFill>
                <a:srgbClr val="203E6E"/>
              </a:solidFill>
            </p:grpSpPr>
            <p:sp>
              <p:nvSpPr>
                <p:cNvPr id="51" name="任意多边形: 形状 50">
                  <a:extLst>
                    <a:ext uri="{FF2B5EF4-FFF2-40B4-BE49-F238E27FC236}">
                      <a16:creationId xmlns:a16="http://schemas.microsoft.com/office/drawing/2014/main" id="{071BEF86-049B-48B4-8F2D-B4C7AEB9B2EA}"/>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E08E9E34-606A-49C7-B393-47C584845CE9}"/>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9BB4A3D6-B666-4E07-A551-75C3100E5F4A}"/>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a:extLst>
                  <a:ext uri="{FF2B5EF4-FFF2-40B4-BE49-F238E27FC236}">
                    <a16:creationId xmlns:a16="http://schemas.microsoft.com/office/drawing/2014/main" id="{2248DA7C-68E7-403C-9AA1-85C2DE70B22D}"/>
                  </a:ext>
                </a:extLst>
              </p:cNvPr>
              <p:cNvGrpSpPr/>
              <p:nvPr/>
            </p:nvGrpSpPr>
            <p:grpSpPr>
              <a:xfrm>
                <a:off x="6551013" y="3163251"/>
                <a:ext cx="324255" cy="287750"/>
                <a:chOff x="6551013" y="3163251"/>
                <a:chExt cx="324255" cy="287750"/>
              </a:xfrm>
              <a:solidFill>
                <a:srgbClr val="203E6E"/>
              </a:solidFill>
            </p:grpSpPr>
            <p:sp>
              <p:nvSpPr>
                <p:cNvPr id="47" name="任意多边形: 形状 46">
                  <a:extLst>
                    <a:ext uri="{FF2B5EF4-FFF2-40B4-BE49-F238E27FC236}">
                      <a16:creationId xmlns:a16="http://schemas.microsoft.com/office/drawing/2014/main" id="{DE1F0B0D-6B98-4F7E-B846-9BDB89F93EC2}"/>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B16B4FDB-DC0F-429D-8E9E-50BCEE6E5D9B}"/>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346048CD-A63E-4B0D-8D51-CE668DCF77A4}"/>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CB54C044-0787-45D7-87BA-0C733738E9AB}"/>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a:extLst>
                <a:ext uri="{FF2B5EF4-FFF2-40B4-BE49-F238E27FC236}">
                  <a16:creationId xmlns:a16="http://schemas.microsoft.com/office/drawing/2014/main" id="{22FC63A5-5B98-403B-A507-98B9FAC0D9D7}"/>
                </a:ext>
              </a:extLst>
            </p:cNvPr>
            <p:cNvGrpSpPr/>
            <p:nvPr/>
          </p:nvGrpSpPr>
          <p:grpSpPr>
            <a:xfrm>
              <a:off x="6550914" y="3542537"/>
              <a:ext cx="1832419" cy="67151"/>
              <a:chOff x="6550914" y="3542537"/>
              <a:chExt cx="1832419" cy="67151"/>
            </a:xfrm>
            <a:solidFill>
              <a:srgbClr val="203E6E"/>
            </a:solidFill>
          </p:grpSpPr>
          <p:sp>
            <p:nvSpPr>
              <p:cNvPr id="12" name="任意多边形: 形状 11">
                <a:extLst>
                  <a:ext uri="{FF2B5EF4-FFF2-40B4-BE49-F238E27FC236}">
                    <a16:creationId xmlns:a16="http://schemas.microsoft.com/office/drawing/2014/main" id="{91A08194-EC35-489A-B281-67CCA87B83E6}"/>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52101F17-64A9-47C9-B4ED-4BFAB59BFD32}"/>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EFCD8AF-F5CB-4FD1-A740-2D098B6BD412}"/>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F97A6F83-C7BE-4800-8072-3FDBA2C331D8}"/>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B7C5EC04-E088-4E85-875F-F961C3957A07}"/>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78A25BAA-ADC9-4C86-A3A7-005CF508B341}"/>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3B5204C3-54F0-4781-A212-6562285F3480}"/>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6835BF69-28AD-40CD-B641-DBF81E2320DE}"/>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FF54D3FE-2BC3-4724-9510-518332F024BA}"/>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24BC26CD-7B0E-4F35-9F04-DAE8C102F5C8}"/>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8F8D998-5106-4DBA-A16E-660733A4D326}"/>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54DBD91B-D2AD-4A9C-87A7-ABEE99523DCD}"/>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48A0C869-F6E4-40B7-BA35-E65CAE689B4F}"/>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D208682-E9B4-4341-B2DB-677ED14DF473}"/>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EF2E202D-3409-47B4-89E8-1D047FDE7DAC}"/>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EEC40250-AA76-4592-9211-69E58DB6AD88}"/>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2221D64-85D1-4E69-AE65-4FBAE54D7B1A}"/>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A5010EE-3220-4A05-8FF0-C715E001E3E3}"/>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897BDAFE-8838-4CD4-9151-E5F8D804408D}"/>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C9FFCBCA-878A-4446-BD6A-C536E638C063}"/>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D6F269C-9A6A-4477-BAD1-5B6C932109ED}"/>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7BD0C3A7-9C0F-40AF-A0C3-457658ECD0B0}"/>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34D91C1E-5736-4AF2-8825-1DE2763E2D65}"/>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DC69A6B3-3704-405B-9ACA-E9D516745EA1}"/>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F9110ECE-4291-4EE7-B716-6991196EDAB5}"/>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707055A3-6023-4B3B-B695-DF88FEFF7816}"/>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88F2DE3-6C74-488E-B453-39C2E34F8BDF}"/>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F9A44D2-A306-4C36-BB0F-22A0882D9054}"/>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2B5C9185-D8AC-4278-9D6B-FA0B877D0369}"/>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a:extLst>
              <a:ext uri="{FF2B5EF4-FFF2-40B4-BE49-F238E27FC236}">
                <a16:creationId xmlns:a16="http://schemas.microsoft.com/office/drawing/2014/main" id="{8983F681-1F6D-42F3-B15B-E6B326724C20}"/>
              </a:ext>
            </a:extLst>
          </p:cNvPr>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a:extLst>
              <a:ext uri="{FF2B5EF4-FFF2-40B4-BE49-F238E27FC236}">
                <a16:creationId xmlns:a16="http://schemas.microsoft.com/office/drawing/2014/main" id="{4C9A5C04-55ED-495C-A045-40A55E2145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a:extLst>
              <a:ext uri="{FF2B5EF4-FFF2-40B4-BE49-F238E27FC236}">
                <a16:creationId xmlns:a16="http://schemas.microsoft.com/office/drawing/2014/main" id="{23FDAD5B-C7D9-4E51-83E9-061936D8FBE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34" name="直角三角形 133">
            <a:extLst>
              <a:ext uri="{FF2B5EF4-FFF2-40B4-BE49-F238E27FC236}">
                <a16:creationId xmlns:a16="http://schemas.microsoft.com/office/drawing/2014/main" id="{DFF07AD7-338D-4DBC-97A1-BCAFD560CA3D}"/>
              </a:ext>
            </a:extLst>
          </p:cNvPr>
          <p:cNvSpPr/>
          <p:nvPr userDrawn="1"/>
        </p:nvSpPr>
        <p:spPr>
          <a:xfrm flipH="1" flipV="1">
            <a:off x="8180210" y="6051602"/>
            <a:ext cx="211471" cy="34192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直角三角形 134">
            <a:extLst>
              <a:ext uri="{FF2B5EF4-FFF2-40B4-BE49-F238E27FC236}">
                <a16:creationId xmlns:a16="http://schemas.microsoft.com/office/drawing/2014/main" id="{FD2668FC-311B-4D67-ACD1-04A5F187260C}"/>
              </a:ext>
            </a:extLst>
          </p:cNvPr>
          <p:cNvSpPr/>
          <p:nvPr userDrawn="1"/>
        </p:nvSpPr>
        <p:spPr>
          <a:xfrm flipH="1">
            <a:off x="8180210" y="4573956"/>
            <a:ext cx="211471" cy="34192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直角三角形 135">
            <a:extLst>
              <a:ext uri="{FF2B5EF4-FFF2-40B4-BE49-F238E27FC236}">
                <a16:creationId xmlns:a16="http://schemas.microsoft.com/office/drawing/2014/main" id="{EF324D79-AA8F-4DE6-82F2-6397EDC37627}"/>
              </a:ext>
            </a:extLst>
          </p:cNvPr>
          <p:cNvSpPr/>
          <p:nvPr userDrawn="1"/>
        </p:nvSpPr>
        <p:spPr>
          <a:xfrm flipV="1">
            <a:off x="4031613" y="4423986"/>
            <a:ext cx="166077" cy="179277"/>
          </a:xfrm>
          <a:prstGeom prst="rtTriangle">
            <a:avLst/>
          </a:prstGeom>
          <a:solidFill>
            <a:schemeClr val="bg1">
              <a:lumMod val="8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7" name="直角三角形 136">
            <a:extLst>
              <a:ext uri="{FF2B5EF4-FFF2-40B4-BE49-F238E27FC236}">
                <a16:creationId xmlns:a16="http://schemas.microsoft.com/office/drawing/2014/main" id="{1720B8FA-CC20-416B-80C8-FF8A69C4DB25}"/>
              </a:ext>
            </a:extLst>
          </p:cNvPr>
          <p:cNvSpPr/>
          <p:nvPr userDrawn="1"/>
        </p:nvSpPr>
        <p:spPr>
          <a:xfrm>
            <a:off x="4031613" y="2785521"/>
            <a:ext cx="166077" cy="206965"/>
          </a:xfrm>
          <a:prstGeom prst="rtTriangle">
            <a:avLst/>
          </a:prstGeom>
          <a:solidFill>
            <a:schemeClr val="bg1">
              <a:lumMod val="8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8" name="直角三角形 137">
            <a:extLst>
              <a:ext uri="{FF2B5EF4-FFF2-40B4-BE49-F238E27FC236}">
                <a16:creationId xmlns:a16="http://schemas.microsoft.com/office/drawing/2014/main" id="{8F9E74E1-4B80-4C13-8310-B7AF84B1DA3D}"/>
              </a:ext>
            </a:extLst>
          </p:cNvPr>
          <p:cNvSpPr/>
          <p:nvPr userDrawn="1"/>
        </p:nvSpPr>
        <p:spPr>
          <a:xfrm flipH="1" flipV="1">
            <a:off x="8193860" y="2452091"/>
            <a:ext cx="211471" cy="34192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9" name="直角三角形 138">
            <a:extLst>
              <a:ext uri="{FF2B5EF4-FFF2-40B4-BE49-F238E27FC236}">
                <a16:creationId xmlns:a16="http://schemas.microsoft.com/office/drawing/2014/main" id="{5379AC12-677C-41F4-BF95-08D487E3F943}"/>
              </a:ext>
            </a:extLst>
          </p:cNvPr>
          <p:cNvSpPr/>
          <p:nvPr userDrawn="1"/>
        </p:nvSpPr>
        <p:spPr>
          <a:xfrm flipH="1">
            <a:off x="8193860" y="974445"/>
            <a:ext cx="211471" cy="34192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0" name="矩形 139">
            <a:extLst>
              <a:ext uri="{FF2B5EF4-FFF2-40B4-BE49-F238E27FC236}">
                <a16:creationId xmlns:a16="http://schemas.microsoft.com/office/drawing/2014/main" id="{B479FD5D-664C-40C8-9747-685329907378}"/>
              </a:ext>
            </a:extLst>
          </p:cNvPr>
          <p:cNvSpPr/>
          <p:nvPr userDrawn="1"/>
        </p:nvSpPr>
        <p:spPr>
          <a:xfrm>
            <a:off x="651965" y="1220394"/>
            <a:ext cx="11056167" cy="1440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1" name="矩形 140">
            <a:extLst>
              <a:ext uri="{FF2B5EF4-FFF2-40B4-BE49-F238E27FC236}">
                <a16:creationId xmlns:a16="http://schemas.microsoft.com/office/drawing/2014/main" id="{CC085F94-1300-4E0D-A5CB-94A7906A3021}"/>
              </a:ext>
            </a:extLst>
          </p:cNvPr>
          <p:cNvSpPr/>
          <p:nvPr userDrawn="1"/>
        </p:nvSpPr>
        <p:spPr>
          <a:xfrm rot="16200000" flipV="1">
            <a:off x="-15081" y="2071561"/>
            <a:ext cx="1073719" cy="75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42" name="图形 343">
            <a:extLst>
              <a:ext uri="{FF2B5EF4-FFF2-40B4-BE49-F238E27FC236}">
                <a16:creationId xmlns:a16="http://schemas.microsoft.com/office/drawing/2014/main" id="{323365B1-9A8C-4B6F-80CA-FDBB8B6245D8}"/>
              </a:ext>
            </a:extLst>
          </p:cNvPr>
          <p:cNvGrpSpPr/>
          <p:nvPr userDrawn="1"/>
        </p:nvGrpSpPr>
        <p:grpSpPr>
          <a:xfrm rot="16200000">
            <a:off x="389096" y="1282931"/>
            <a:ext cx="273081" cy="70389"/>
            <a:chOff x="14922435" y="4828801"/>
            <a:chExt cx="273081" cy="70389"/>
          </a:xfrm>
          <a:solidFill>
            <a:srgbClr val="203E6E"/>
          </a:solidFill>
        </p:grpSpPr>
        <p:sp>
          <p:nvSpPr>
            <p:cNvPr id="143" name="任意多边形: 形状 142">
              <a:extLst>
                <a:ext uri="{FF2B5EF4-FFF2-40B4-BE49-F238E27FC236}">
                  <a16:creationId xmlns:a16="http://schemas.microsoft.com/office/drawing/2014/main" id="{F79384F2-EC5E-44BE-BD30-7463DBFE7A0B}"/>
                </a:ext>
              </a:extLst>
            </p:cNvPr>
            <p:cNvSpPr/>
            <p:nvPr/>
          </p:nvSpPr>
          <p:spPr>
            <a:xfrm>
              <a:off x="14922435" y="4828801"/>
              <a:ext cx="56673" cy="70294"/>
            </a:xfrm>
            <a:custGeom>
              <a:avLst/>
              <a:gdLst>
                <a:gd name="connsiteX0" fmla="*/ 48006 w 56673"/>
                <a:gd name="connsiteY0" fmla="*/ 41910 h 70294"/>
                <a:gd name="connsiteX1" fmla="*/ 56483 w 56673"/>
                <a:gd name="connsiteY1" fmla="*/ 44101 h 70294"/>
                <a:gd name="connsiteX2" fmla="*/ 56674 w 56673"/>
                <a:gd name="connsiteY2" fmla="*/ 48578 h 70294"/>
                <a:gd name="connsiteX3" fmla="*/ 49530 w 56673"/>
                <a:gd name="connsiteY3" fmla="*/ 64389 h 70294"/>
                <a:gd name="connsiteX4" fmla="*/ 30289 w 56673"/>
                <a:gd name="connsiteY4" fmla="*/ 70295 h 70294"/>
                <a:gd name="connsiteX5" fmla="*/ 0 w 56673"/>
                <a:gd name="connsiteY5" fmla="*/ 36195 h 70294"/>
                <a:gd name="connsiteX6" fmla="*/ 8858 w 56673"/>
                <a:gd name="connsiteY6" fmla="*/ 10001 h 70294"/>
                <a:gd name="connsiteX7" fmla="*/ 31813 w 56673"/>
                <a:gd name="connsiteY7" fmla="*/ 0 h 70294"/>
                <a:gd name="connsiteX8" fmla="*/ 53912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3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4" y="47339"/>
                    <a:pt x="56674" y="48578"/>
                  </a:cubicBezTo>
                  <a:cubicBezTo>
                    <a:pt x="56674" y="55150"/>
                    <a:pt x="54293" y="60484"/>
                    <a:pt x="49530" y="64389"/>
                  </a:cubicBezTo>
                  <a:cubicBezTo>
                    <a:pt x="44768" y="68294"/>
                    <a:pt x="38290" y="70295"/>
                    <a:pt x="30289" y="70295"/>
                  </a:cubicBezTo>
                  <a:cubicBezTo>
                    <a:pt x="10096" y="70295"/>
                    <a:pt x="0" y="58960"/>
                    <a:pt x="0" y="36195"/>
                  </a:cubicBezTo>
                  <a:cubicBezTo>
                    <a:pt x="0" y="25432"/>
                    <a:pt x="2953" y="16669"/>
                    <a:pt x="8858" y="10001"/>
                  </a:cubicBezTo>
                  <a:cubicBezTo>
                    <a:pt x="14764" y="3334"/>
                    <a:pt x="22384" y="0"/>
                    <a:pt x="31813" y="0"/>
                  </a:cubicBezTo>
                  <a:cubicBezTo>
                    <a:pt x="46577" y="0"/>
                    <a:pt x="53912" y="7049"/>
                    <a:pt x="53912" y="21241"/>
                  </a:cubicBezTo>
                  <a:lnTo>
                    <a:pt x="45434" y="25146"/>
                  </a:lnTo>
                  <a:cubicBezTo>
                    <a:pt x="45529" y="23146"/>
                    <a:pt x="45625" y="21622"/>
                    <a:pt x="45625" y="20479"/>
                  </a:cubicBezTo>
                  <a:cubicBezTo>
                    <a:pt x="45625" y="10478"/>
                    <a:pt x="41624" y="5429"/>
                    <a:pt x="33528" y="5429"/>
                  </a:cubicBezTo>
                  <a:cubicBezTo>
                    <a:pt x="25051" y="5429"/>
                    <a:pt x="20764" y="16097"/>
                    <a:pt x="20764" y="37338"/>
                  </a:cubicBezTo>
                  <a:cubicBezTo>
                    <a:pt x="20764" y="55626"/>
                    <a:pt x="25527" y="64770"/>
                    <a:pt x="35052" y="64770"/>
                  </a:cubicBezTo>
                  <a:cubicBezTo>
                    <a:pt x="38957" y="64770"/>
                    <a:pt x="42196" y="63246"/>
                    <a:pt x="44863" y="60103"/>
                  </a:cubicBezTo>
                  <a:cubicBezTo>
                    <a:pt x="47435" y="56960"/>
                    <a:pt x="48768" y="53054"/>
                    <a:pt x="48768" y="48387"/>
                  </a:cubicBezTo>
                  <a:cubicBezTo>
                    <a:pt x="48673" y="47054"/>
                    <a:pt x="48482" y="44863"/>
                    <a:pt x="48006" y="419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4" name="任意多边形: 形状 143">
              <a:extLst>
                <a:ext uri="{FF2B5EF4-FFF2-40B4-BE49-F238E27FC236}">
                  <a16:creationId xmlns:a16="http://schemas.microsoft.com/office/drawing/2014/main" id="{5750B14E-AED1-4B23-B396-49F0B48CF27F}"/>
                </a:ext>
              </a:extLst>
            </p:cNvPr>
            <p:cNvSpPr/>
            <p:nvPr/>
          </p:nvSpPr>
          <p:spPr>
            <a:xfrm>
              <a:off x="14994063" y="4830040"/>
              <a:ext cx="58292" cy="68008"/>
            </a:xfrm>
            <a:custGeom>
              <a:avLst/>
              <a:gdLst>
                <a:gd name="connsiteX0" fmla="*/ 0 w 58292"/>
                <a:gd name="connsiteY0" fmla="*/ 68009 h 68008"/>
                <a:gd name="connsiteX1" fmla="*/ 0 w 58292"/>
                <a:gd name="connsiteY1" fmla="*/ 0 h 68008"/>
                <a:gd name="connsiteX2" fmla="*/ 28194 w 58292"/>
                <a:gd name="connsiteY2" fmla="*/ 0 h 68008"/>
                <a:gd name="connsiteX3" fmla="*/ 58293 w 58292"/>
                <a:gd name="connsiteY3" fmla="*/ 34100 h 68008"/>
                <a:gd name="connsiteX4" fmla="*/ 27146 w 58292"/>
                <a:gd name="connsiteY4" fmla="*/ 68009 h 68008"/>
                <a:gd name="connsiteX5" fmla="*/ 0 w 58292"/>
                <a:gd name="connsiteY5" fmla="*/ 68009 h 68008"/>
                <a:gd name="connsiteX6" fmla="*/ 19812 w 58292"/>
                <a:gd name="connsiteY6" fmla="*/ 62389 h 68008"/>
                <a:gd name="connsiteX7" fmla="*/ 24955 w 58292"/>
                <a:gd name="connsiteY7" fmla="*/ 62389 h 68008"/>
                <a:gd name="connsiteX8" fmla="*/ 34862 w 58292"/>
                <a:gd name="connsiteY8" fmla="*/ 56197 h 68008"/>
                <a:gd name="connsiteX9" fmla="*/ 37624 w 58292"/>
                <a:gd name="connsiteY9" fmla="*/ 33909 h 68008"/>
                <a:gd name="connsiteX10" fmla="*/ 34862 w 58292"/>
                <a:gd name="connsiteY10" fmla="*/ 11716 h 68008"/>
                <a:gd name="connsiteX11" fmla="*/ 24955 w 58292"/>
                <a:gd name="connsiteY11" fmla="*/ 5620 h 68008"/>
                <a:gd name="connsiteX12" fmla="*/ 19812 w 58292"/>
                <a:gd name="connsiteY12" fmla="*/ 5620 h 68008"/>
                <a:gd name="connsiteX13" fmla="*/ 19812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9"/>
                  </a:moveTo>
                  <a:lnTo>
                    <a:pt x="0" y="0"/>
                  </a:lnTo>
                  <a:lnTo>
                    <a:pt x="28194" y="0"/>
                  </a:lnTo>
                  <a:cubicBezTo>
                    <a:pt x="48196" y="0"/>
                    <a:pt x="58293" y="11335"/>
                    <a:pt x="58293" y="34100"/>
                  </a:cubicBezTo>
                  <a:cubicBezTo>
                    <a:pt x="58293" y="56769"/>
                    <a:pt x="47911" y="68009"/>
                    <a:pt x="27146" y="68009"/>
                  </a:cubicBezTo>
                  <a:lnTo>
                    <a:pt x="0" y="68009"/>
                  </a:lnTo>
                  <a:close/>
                  <a:moveTo>
                    <a:pt x="19812" y="62389"/>
                  </a:moveTo>
                  <a:lnTo>
                    <a:pt x="24955" y="62389"/>
                  </a:lnTo>
                  <a:cubicBezTo>
                    <a:pt x="29718" y="62389"/>
                    <a:pt x="32957" y="60293"/>
                    <a:pt x="34862" y="56197"/>
                  </a:cubicBezTo>
                  <a:cubicBezTo>
                    <a:pt x="36671" y="52102"/>
                    <a:pt x="37624" y="44672"/>
                    <a:pt x="37624" y="33909"/>
                  </a:cubicBezTo>
                  <a:cubicBezTo>
                    <a:pt x="37624" y="23146"/>
                    <a:pt x="36767" y="15812"/>
                    <a:pt x="34862" y="11716"/>
                  </a:cubicBezTo>
                  <a:cubicBezTo>
                    <a:pt x="33052" y="7620"/>
                    <a:pt x="29718" y="5620"/>
                    <a:pt x="24955" y="5620"/>
                  </a:cubicBezTo>
                  <a:lnTo>
                    <a:pt x="19812" y="5620"/>
                  </a:lnTo>
                  <a:lnTo>
                    <a:pt x="19812" y="62389"/>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45" name="任意多边形: 形状 144">
              <a:extLst>
                <a:ext uri="{FF2B5EF4-FFF2-40B4-BE49-F238E27FC236}">
                  <a16:creationId xmlns:a16="http://schemas.microsoft.com/office/drawing/2014/main" id="{6D8829B4-4FB4-4FF1-B277-189F3B4B29C3}"/>
                </a:ext>
              </a:extLst>
            </p:cNvPr>
            <p:cNvSpPr/>
            <p:nvPr/>
          </p:nvSpPr>
          <p:spPr>
            <a:xfrm>
              <a:off x="15069787" y="4830040"/>
              <a:ext cx="51911" cy="69151"/>
            </a:xfrm>
            <a:custGeom>
              <a:avLst/>
              <a:gdLst>
                <a:gd name="connsiteX0" fmla="*/ 51911 w 51911"/>
                <a:gd name="connsiteY0" fmla="*/ 0 h 69151"/>
                <a:gd name="connsiteX1" fmla="*/ 51911 w 51911"/>
                <a:gd name="connsiteY1" fmla="*/ 45625 h 69151"/>
                <a:gd name="connsiteX2" fmla="*/ 25908 w 51911"/>
                <a:gd name="connsiteY2" fmla="*/ 69152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2 h 69151"/>
                <a:gd name="connsiteX7" fmla="*/ 22288 w 51911"/>
                <a:gd name="connsiteY7" fmla="*/ 58579 h 69151"/>
                <a:gd name="connsiteX8" fmla="*/ 31813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2"/>
                    <a:pt x="25908" y="69152"/>
                  </a:cubicBezTo>
                  <a:cubicBezTo>
                    <a:pt x="8668" y="69152"/>
                    <a:pt x="0" y="61341"/>
                    <a:pt x="0" y="45625"/>
                  </a:cubicBezTo>
                  <a:lnTo>
                    <a:pt x="0" y="0"/>
                  </a:lnTo>
                  <a:lnTo>
                    <a:pt x="19717" y="0"/>
                  </a:lnTo>
                  <a:lnTo>
                    <a:pt x="19717" y="46292"/>
                  </a:lnTo>
                  <a:cubicBezTo>
                    <a:pt x="19717" y="52292"/>
                    <a:pt x="20574" y="56388"/>
                    <a:pt x="22288" y="58579"/>
                  </a:cubicBezTo>
                  <a:cubicBezTo>
                    <a:pt x="24003" y="60770"/>
                    <a:pt x="27146" y="61913"/>
                    <a:pt x="31813" y="61913"/>
                  </a:cubicBezTo>
                  <a:cubicBezTo>
                    <a:pt x="40767" y="61913"/>
                    <a:pt x="45244" y="56483"/>
                    <a:pt x="45244" y="45720"/>
                  </a:cubicBezTo>
                  <a:lnTo>
                    <a:pt x="45244" y="95"/>
                  </a:lnTo>
                  <a:lnTo>
                    <a:pt x="51911" y="95"/>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46" name="任意多边形: 形状 145">
              <a:extLst>
                <a:ext uri="{FF2B5EF4-FFF2-40B4-BE49-F238E27FC236}">
                  <a16:creationId xmlns:a16="http://schemas.microsoft.com/office/drawing/2014/main" id="{0715B01F-B3FF-41DF-BC97-642930F02887}"/>
                </a:ext>
              </a:extLst>
            </p:cNvPr>
            <p:cNvSpPr/>
            <p:nvPr/>
          </p:nvSpPr>
          <p:spPr>
            <a:xfrm>
              <a:off x="15141129" y="4830040"/>
              <a:ext cx="54387" cy="68103"/>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sp>
        <p:nvSpPr>
          <p:cNvPr id="147" name="矩形 146">
            <a:extLst>
              <a:ext uri="{FF2B5EF4-FFF2-40B4-BE49-F238E27FC236}">
                <a16:creationId xmlns:a16="http://schemas.microsoft.com/office/drawing/2014/main" id="{9667E953-59C0-4571-B9A9-F5BC0E3A7FA6}"/>
              </a:ext>
            </a:extLst>
          </p:cNvPr>
          <p:cNvSpPr/>
          <p:nvPr userDrawn="1"/>
        </p:nvSpPr>
        <p:spPr>
          <a:xfrm>
            <a:off x="489573" y="2983987"/>
            <a:ext cx="11027238" cy="1440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a:t>
            </a:r>
            <a:endParaRPr lang="zh-CN" altLang="en-US" dirty="0">
              <a:cs typeface="+mn-ea"/>
              <a:sym typeface="+mn-lt"/>
            </a:endParaRPr>
          </a:p>
        </p:txBody>
      </p:sp>
      <p:sp>
        <p:nvSpPr>
          <p:cNvPr id="153" name="矩形 152">
            <a:extLst>
              <a:ext uri="{FF2B5EF4-FFF2-40B4-BE49-F238E27FC236}">
                <a16:creationId xmlns:a16="http://schemas.microsoft.com/office/drawing/2014/main" id="{A4DD2E19-A5FC-4203-9FBF-BD02D0233ABE}"/>
              </a:ext>
            </a:extLst>
          </p:cNvPr>
          <p:cNvSpPr/>
          <p:nvPr userDrawn="1"/>
        </p:nvSpPr>
        <p:spPr>
          <a:xfrm rot="16200000" flipV="1">
            <a:off x="11126514" y="3849218"/>
            <a:ext cx="1073719" cy="75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4" name="图形 343">
            <a:extLst>
              <a:ext uri="{FF2B5EF4-FFF2-40B4-BE49-F238E27FC236}">
                <a16:creationId xmlns:a16="http://schemas.microsoft.com/office/drawing/2014/main" id="{F22EBB65-6656-4F3F-B91D-0B2D7947045B}"/>
              </a:ext>
            </a:extLst>
          </p:cNvPr>
          <p:cNvGrpSpPr/>
          <p:nvPr userDrawn="1"/>
        </p:nvGrpSpPr>
        <p:grpSpPr>
          <a:xfrm rot="16200000">
            <a:off x="11530691" y="3060588"/>
            <a:ext cx="273081" cy="70389"/>
            <a:chOff x="14922435" y="4828801"/>
            <a:chExt cx="273081" cy="70389"/>
          </a:xfrm>
          <a:solidFill>
            <a:srgbClr val="203E6E"/>
          </a:solidFill>
        </p:grpSpPr>
        <p:sp>
          <p:nvSpPr>
            <p:cNvPr id="155" name="任意多边形: 形状 154">
              <a:extLst>
                <a:ext uri="{FF2B5EF4-FFF2-40B4-BE49-F238E27FC236}">
                  <a16:creationId xmlns:a16="http://schemas.microsoft.com/office/drawing/2014/main" id="{4B37B9BF-8890-4B54-8569-5D460EE68578}"/>
                </a:ext>
              </a:extLst>
            </p:cNvPr>
            <p:cNvSpPr/>
            <p:nvPr/>
          </p:nvSpPr>
          <p:spPr>
            <a:xfrm>
              <a:off x="14922435" y="4828801"/>
              <a:ext cx="56673" cy="70294"/>
            </a:xfrm>
            <a:custGeom>
              <a:avLst/>
              <a:gdLst>
                <a:gd name="connsiteX0" fmla="*/ 48006 w 56673"/>
                <a:gd name="connsiteY0" fmla="*/ 41910 h 70294"/>
                <a:gd name="connsiteX1" fmla="*/ 56483 w 56673"/>
                <a:gd name="connsiteY1" fmla="*/ 44101 h 70294"/>
                <a:gd name="connsiteX2" fmla="*/ 56674 w 56673"/>
                <a:gd name="connsiteY2" fmla="*/ 48578 h 70294"/>
                <a:gd name="connsiteX3" fmla="*/ 49530 w 56673"/>
                <a:gd name="connsiteY3" fmla="*/ 64389 h 70294"/>
                <a:gd name="connsiteX4" fmla="*/ 30289 w 56673"/>
                <a:gd name="connsiteY4" fmla="*/ 70295 h 70294"/>
                <a:gd name="connsiteX5" fmla="*/ 0 w 56673"/>
                <a:gd name="connsiteY5" fmla="*/ 36195 h 70294"/>
                <a:gd name="connsiteX6" fmla="*/ 8858 w 56673"/>
                <a:gd name="connsiteY6" fmla="*/ 10001 h 70294"/>
                <a:gd name="connsiteX7" fmla="*/ 31813 w 56673"/>
                <a:gd name="connsiteY7" fmla="*/ 0 h 70294"/>
                <a:gd name="connsiteX8" fmla="*/ 53912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3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4" y="47339"/>
                    <a:pt x="56674" y="48578"/>
                  </a:cubicBezTo>
                  <a:cubicBezTo>
                    <a:pt x="56674" y="55150"/>
                    <a:pt x="54293" y="60484"/>
                    <a:pt x="49530" y="64389"/>
                  </a:cubicBezTo>
                  <a:cubicBezTo>
                    <a:pt x="44768" y="68294"/>
                    <a:pt x="38290" y="70295"/>
                    <a:pt x="30289" y="70295"/>
                  </a:cubicBezTo>
                  <a:cubicBezTo>
                    <a:pt x="10096" y="70295"/>
                    <a:pt x="0" y="58960"/>
                    <a:pt x="0" y="36195"/>
                  </a:cubicBezTo>
                  <a:cubicBezTo>
                    <a:pt x="0" y="25432"/>
                    <a:pt x="2953" y="16669"/>
                    <a:pt x="8858" y="10001"/>
                  </a:cubicBezTo>
                  <a:cubicBezTo>
                    <a:pt x="14764" y="3334"/>
                    <a:pt x="22384" y="0"/>
                    <a:pt x="31813" y="0"/>
                  </a:cubicBezTo>
                  <a:cubicBezTo>
                    <a:pt x="46577" y="0"/>
                    <a:pt x="53912" y="7049"/>
                    <a:pt x="53912" y="21241"/>
                  </a:cubicBezTo>
                  <a:lnTo>
                    <a:pt x="45434" y="25146"/>
                  </a:lnTo>
                  <a:cubicBezTo>
                    <a:pt x="45529" y="23146"/>
                    <a:pt x="45625" y="21622"/>
                    <a:pt x="45625" y="20479"/>
                  </a:cubicBezTo>
                  <a:cubicBezTo>
                    <a:pt x="45625" y="10478"/>
                    <a:pt x="41624" y="5429"/>
                    <a:pt x="33528" y="5429"/>
                  </a:cubicBezTo>
                  <a:cubicBezTo>
                    <a:pt x="25051" y="5429"/>
                    <a:pt x="20764" y="16097"/>
                    <a:pt x="20764" y="37338"/>
                  </a:cubicBezTo>
                  <a:cubicBezTo>
                    <a:pt x="20764" y="55626"/>
                    <a:pt x="25527" y="64770"/>
                    <a:pt x="35052" y="64770"/>
                  </a:cubicBezTo>
                  <a:cubicBezTo>
                    <a:pt x="38957" y="64770"/>
                    <a:pt x="42196" y="63246"/>
                    <a:pt x="44863" y="60103"/>
                  </a:cubicBezTo>
                  <a:cubicBezTo>
                    <a:pt x="47435" y="56960"/>
                    <a:pt x="48768" y="53054"/>
                    <a:pt x="48768" y="48387"/>
                  </a:cubicBezTo>
                  <a:cubicBezTo>
                    <a:pt x="48673" y="47054"/>
                    <a:pt x="48482" y="44863"/>
                    <a:pt x="48006" y="4191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6" name="任意多边形: 形状 155">
              <a:extLst>
                <a:ext uri="{FF2B5EF4-FFF2-40B4-BE49-F238E27FC236}">
                  <a16:creationId xmlns:a16="http://schemas.microsoft.com/office/drawing/2014/main" id="{2DE2BE52-D61B-438B-BCBC-B79A706365B7}"/>
                </a:ext>
              </a:extLst>
            </p:cNvPr>
            <p:cNvSpPr/>
            <p:nvPr/>
          </p:nvSpPr>
          <p:spPr>
            <a:xfrm>
              <a:off x="14994063" y="4830040"/>
              <a:ext cx="58292" cy="68008"/>
            </a:xfrm>
            <a:custGeom>
              <a:avLst/>
              <a:gdLst>
                <a:gd name="connsiteX0" fmla="*/ 0 w 58292"/>
                <a:gd name="connsiteY0" fmla="*/ 68009 h 68008"/>
                <a:gd name="connsiteX1" fmla="*/ 0 w 58292"/>
                <a:gd name="connsiteY1" fmla="*/ 0 h 68008"/>
                <a:gd name="connsiteX2" fmla="*/ 28194 w 58292"/>
                <a:gd name="connsiteY2" fmla="*/ 0 h 68008"/>
                <a:gd name="connsiteX3" fmla="*/ 58293 w 58292"/>
                <a:gd name="connsiteY3" fmla="*/ 34100 h 68008"/>
                <a:gd name="connsiteX4" fmla="*/ 27146 w 58292"/>
                <a:gd name="connsiteY4" fmla="*/ 68009 h 68008"/>
                <a:gd name="connsiteX5" fmla="*/ 0 w 58292"/>
                <a:gd name="connsiteY5" fmla="*/ 68009 h 68008"/>
                <a:gd name="connsiteX6" fmla="*/ 19812 w 58292"/>
                <a:gd name="connsiteY6" fmla="*/ 62389 h 68008"/>
                <a:gd name="connsiteX7" fmla="*/ 24955 w 58292"/>
                <a:gd name="connsiteY7" fmla="*/ 62389 h 68008"/>
                <a:gd name="connsiteX8" fmla="*/ 34862 w 58292"/>
                <a:gd name="connsiteY8" fmla="*/ 56197 h 68008"/>
                <a:gd name="connsiteX9" fmla="*/ 37624 w 58292"/>
                <a:gd name="connsiteY9" fmla="*/ 33909 h 68008"/>
                <a:gd name="connsiteX10" fmla="*/ 34862 w 58292"/>
                <a:gd name="connsiteY10" fmla="*/ 11716 h 68008"/>
                <a:gd name="connsiteX11" fmla="*/ 24955 w 58292"/>
                <a:gd name="connsiteY11" fmla="*/ 5620 h 68008"/>
                <a:gd name="connsiteX12" fmla="*/ 19812 w 58292"/>
                <a:gd name="connsiteY12" fmla="*/ 5620 h 68008"/>
                <a:gd name="connsiteX13" fmla="*/ 19812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9"/>
                  </a:moveTo>
                  <a:lnTo>
                    <a:pt x="0" y="0"/>
                  </a:lnTo>
                  <a:lnTo>
                    <a:pt x="28194" y="0"/>
                  </a:lnTo>
                  <a:cubicBezTo>
                    <a:pt x="48196" y="0"/>
                    <a:pt x="58293" y="11335"/>
                    <a:pt x="58293" y="34100"/>
                  </a:cubicBezTo>
                  <a:cubicBezTo>
                    <a:pt x="58293" y="56769"/>
                    <a:pt x="47911" y="68009"/>
                    <a:pt x="27146" y="68009"/>
                  </a:cubicBezTo>
                  <a:lnTo>
                    <a:pt x="0" y="68009"/>
                  </a:lnTo>
                  <a:close/>
                  <a:moveTo>
                    <a:pt x="19812" y="62389"/>
                  </a:moveTo>
                  <a:lnTo>
                    <a:pt x="24955" y="62389"/>
                  </a:lnTo>
                  <a:cubicBezTo>
                    <a:pt x="29718" y="62389"/>
                    <a:pt x="32957" y="60293"/>
                    <a:pt x="34862" y="56197"/>
                  </a:cubicBezTo>
                  <a:cubicBezTo>
                    <a:pt x="36671" y="52102"/>
                    <a:pt x="37624" y="44672"/>
                    <a:pt x="37624" y="33909"/>
                  </a:cubicBezTo>
                  <a:cubicBezTo>
                    <a:pt x="37624" y="23146"/>
                    <a:pt x="36767" y="15812"/>
                    <a:pt x="34862" y="11716"/>
                  </a:cubicBezTo>
                  <a:cubicBezTo>
                    <a:pt x="33052" y="7620"/>
                    <a:pt x="29718" y="5620"/>
                    <a:pt x="24955" y="5620"/>
                  </a:cubicBezTo>
                  <a:lnTo>
                    <a:pt x="19812" y="5620"/>
                  </a:lnTo>
                  <a:lnTo>
                    <a:pt x="19812" y="6238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157" name="任意多边形: 形状 156">
              <a:extLst>
                <a:ext uri="{FF2B5EF4-FFF2-40B4-BE49-F238E27FC236}">
                  <a16:creationId xmlns:a16="http://schemas.microsoft.com/office/drawing/2014/main" id="{DA1CB3DC-1C75-4154-BBB1-2ACC5AE49B7A}"/>
                </a:ext>
              </a:extLst>
            </p:cNvPr>
            <p:cNvSpPr/>
            <p:nvPr/>
          </p:nvSpPr>
          <p:spPr>
            <a:xfrm>
              <a:off x="15069787" y="4830040"/>
              <a:ext cx="51911" cy="69151"/>
            </a:xfrm>
            <a:custGeom>
              <a:avLst/>
              <a:gdLst>
                <a:gd name="connsiteX0" fmla="*/ 51911 w 51911"/>
                <a:gd name="connsiteY0" fmla="*/ 0 h 69151"/>
                <a:gd name="connsiteX1" fmla="*/ 51911 w 51911"/>
                <a:gd name="connsiteY1" fmla="*/ 45625 h 69151"/>
                <a:gd name="connsiteX2" fmla="*/ 25908 w 51911"/>
                <a:gd name="connsiteY2" fmla="*/ 69152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2 h 69151"/>
                <a:gd name="connsiteX7" fmla="*/ 22288 w 51911"/>
                <a:gd name="connsiteY7" fmla="*/ 58579 h 69151"/>
                <a:gd name="connsiteX8" fmla="*/ 31813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2"/>
                    <a:pt x="25908" y="69152"/>
                  </a:cubicBezTo>
                  <a:cubicBezTo>
                    <a:pt x="8668" y="69152"/>
                    <a:pt x="0" y="61341"/>
                    <a:pt x="0" y="45625"/>
                  </a:cubicBezTo>
                  <a:lnTo>
                    <a:pt x="0" y="0"/>
                  </a:lnTo>
                  <a:lnTo>
                    <a:pt x="19717" y="0"/>
                  </a:lnTo>
                  <a:lnTo>
                    <a:pt x="19717" y="46292"/>
                  </a:lnTo>
                  <a:cubicBezTo>
                    <a:pt x="19717" y="52292"/>
                    <a:pt x="20574" y="56388"/>
                    <a:pt x="22288" y="58579"/>
                  </a:cubicBezTo>
                  <a:cubicBezTo>
                    <a:pt x="24003" y="60770"/>
                    <a:pt x="27146" y="61913"/>
                    <a:pt x="31813" y="61913"/>
                  </a:cubicBezTo>
                  <a:cubicBezTo>
                    <a:pt x="40767" y="61913"/>
                    <a:pt x="45244" y="56483"/>
                    <a:pt x="45244" y="45720"/>
                  </a:cubicBezTo>
                  <a:lnTo>
                    <a:pt x="45244" y="95"/>
                  </a:lnTo>
                  <a:lnTo>
                    <a:pt x="51911" y="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158" name="任意多边形: 形状 157">
              <a:extLst>
                <a:ext uri="{FF2B5EF4-FFF2-40B4-BE49-F238E27FC236}">
                  <a16:creationId xmlns:a16="http://schemas.microsoft.com/office/drawing/2014/main" id="{684EE00A-BE6F-44D2-A9C9-258D1CB13140}"/>
                </a:ext>
              </a:extLst>
            </p:cNvPr>
            <p:cNvSpPr/>
            <p:nvPr/>
          </p:nvSpPr>
          <p:spPr>
            <a:xfrm>
              <a:off x="15141129" y="4830040"/>
              <a:ext cx="54387" cy="68103"/>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sp>
        <p:nvSpPr>
          <p:cNvPr id="159" name="矩形 158">
            <a:extLst>
              <a:ext uri="{FF2B5EF4-FFF2-40B4-BE49-F238E27FC236}">
                <a16:creationId xmlns:a16="http://schemas.microsoft.com/office/drawing/2014/main" id="{420345A3-E392-483B-91BC-D65BAAE03241}"/>
              </a:ext>
            </a:extLst>
          </p:cNvPr>
          <p:cNvSpPr/>
          <p:nvPr userDrawn="1"/>
        </p:nvSpPr>
        <p:spPr>
          <a:xfrm>
            <a:off x="651964" y="4792538"/>
            <a:ext cx="11049319" cy="1440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0" name="矩形 159">
            <a:extLst>
              <a:ext uri="{FF2B5EF4-FFF2-40B4-BE49-F238E27FC236}">
                <a16:creationId xmlns:a16="http://schemas.microsoft.com/office/drawing/2014/main" id="{FA374ED1-70D4-4B68-88D5-AA768C5ECEAA}"/>
              </a:ext>
            </a:extLst>
          </p:cNvPr>
          <p:cNvSpPr/>
          <p:nvPr userDrawn="1"/>
        </p:nvSpPr>
        <p:spPr>
          <a:xfrm rot="16200000" flipV="1">
            <a:off x="-22923" y="5682515"/>
            <a:ext cx="1073719" cy="75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1" name="图形 343">
            <a:extLst>
              <a:ext uri="{FF2B5EF4-FFF2-40B4-BE49-F238E27FC236}">
                <a16:creationId xmlns:a16="http://schemas.microsoft.com/office/drawing/2014/main" id="{0DE16D53-F008-410D-9E87-B5B63ED52A37}"/>
              </a:ext>
            </a:extLst>
          </p:cNvPr>
          <p:cNvGrpSpPr/>
          <p:nvPr userDrawn="1"/>
        </p:nvGrpSpPr>
        <p:grpSpPr>
          <a:xfrm rot="16200000">
            <a:off x="381254" y="4893885"/>
            <a:ext cx="273081" cy="70389"/>
            <a:chOff x="14922435" y="4828801"/>
            <a:chExt cx="273081" cy="70389"/>
          </a:xfrm>
          <a:solidFill>
            <a:srgbClr val="203E6E"/>
          </a:solidFill>
        </p:grpSpPr>
        <p:sp>
          <p:nvSpPr>
            <p:cNvPr id="162" name="任意多边形: 形状 161">
              <a:extLst>
                <a:ext uri="{FF2B5EF4-FFF2-40B4-BE49-F238E27FC236}">
                  <a16:creationId xmlns:a16="http://schemas.microsoft.com/office/drawing/2014/main" id="{5BC94B0E-8AA7-45D7-8A67-39118880DC2E}"/>
                </a:ext>
              </a:extLst>
            </p:cNvPr>
            <p:cNvSpPr/>
            <p:nvPr/>
          </p:nvSpPr>
          <p:spPr>
            <a:xfrm>
              <a:off x="14922435" y="4828801"/>
              <a:ext cx="56673" cy="70294"/>
            </a:xfrm>
            <a:custGeom>
              <a:avLst/>
              <a:gdLst>
                <a:gd name="connsiteX0" fmla="*/ 48006 w 56673"/>
                <a:gd name="connsiteY0" fmla="*/ 41910 h 70294"/>
                <a:gd name="connsiteX1" fmla="*/ 56483 w 56673"/>
                <a:gd name="connsiteY1" fmla="*/ 44101 h 70294"/>
                <a:gd name="connsiteX2" fmla="*/ 56674 w 56673"/>
                <a:gd name="connsiteY2" fmla="*/ 48578 h 70294"/>
                <a:gd name="connsiteX3" fmla="*/ 49530 w 56673"/>
                <a:gd name="connsiteY3" fmla="*/ 64389 h 70294"/>
                <a:gd name="connsiteX4" fmla="*/ 30289 w 56673"/>
                <a:gd name="connsiteY4" fmla="*/ 70295 h 70294"/>
                <a:gd name="connsiteX5" fmla="*/ 0 w 56673"/>
                <a:gd name="connsiteY5" fmla="*/ 36195 h 70294"/>
                <a:gd name="connsiteX6" fmla="*/ 8858 w 56673"/>
                <a:gd name="connsiteY6" fmla="*/ 10001 h 70294"/>
                <a:gd name="connsiteX7" fmla="*/ 31813 w 56673"/>
                <a:gd name="connsiteY7" fmla="*/ 0 h 70294"/>
                <a:gd name="connsiteX8" fmla="*/ 53912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3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4" y="47339"/>
                    <a:pt x="56674" y="48578"/>
                  </a:cubicBezTo>
                  <a:cubicBezTo>
                    <a:pt x="56674" y="55150"/>
                    <a:pt x="54293" y="60484"/>
                    <a:pt x="49530" y="64389"/>
                  </a:cubicBezTo>
                  <a:cubicBezTo>
                    <a:pt x="44768" y="68294"/>
                    <a:pt x="38290" y="70295"/>
                    <a:pt x="30289" y="70295"/>
                  </a:cubicBezTo>
                  <a:cubicBezTo>
                    <a:pt x="10096" y="70295"/>
                    <a:pt x="0" y="58960"/>
                    <a:pt x="0" y="36195"/>
                  </a:cubicBezTo>
                  <a:cubicBezTo>
                    <a:pt x="0" y="25432"/>
                    <a:pt x="2953" y="16669"/>
                    <a:pt x="8858" y="10001"/>
                  </a:cubicBezTo>
                  <a:cubicBezTo>
                    <a:pt x="14764" y="3334"/>
                    <a:pt x="22384" y="0"/>
                    <a:pt x="31813" y="0"/>
                  </a:cubicBezTo>
                  <a:cubicBezTo>
                    <a:pt x="46577" y="0"/>
                    <a:pt x="53912" y="7049"/>
                    <a:pt x="53912" y="21241"/>
                  </a:cubicBezTo>
                  <a:lnTo>
                    <a:pt x="45434" y="25146"/>
                  </a:lnTo>
                  <a:cubicBezTo>
                    <a:pt x="45529" y="23146"/>
                    <a:pt x="45625" y="21622"/>
                    <a:pt x="45625" y="20479"/>
                  </a:cubicBezTo>
                  <a:cubicBezTo>
                    <a:pt x="45625" y="10478"/>
                    <a:pt x="41624" y="5429"/>
                    <a:pt x="33528" y="5429"/>
                  </a:cubicBezTo>
                  <a:cubicBezTo>
                    <a:pt x="25051" y="5429"/>
                    <a:pt x="20764" y="16097"/>
                    <a:pt x="20764" y="37338"/>
                  </a:cubicBezTo>
                  <a:cubicBezTo>
                    <a:pt x="20764" y="55626"/>
                    <a:pt x="25527" y="64770"/>
                    <a:pt x="35052" y="64770"/>
                  </a:cubicBezTo>
                  <a:cubicBezTo>
                    <a:pt x="38957" y="64770"/>
                    <a:pt x="42196" y="63246"/>
                    <a:pt x="44863" y="60103"/>
                  </a:cubicBezTo>
                  <a:cubicBezTo>
                    <a:pt x="47435" y="56960"/>
                    <a:pt x="48768" y="53054"/>
                    <a:pt x="48768" y="48387"/>
                  </a:cubicBezTo>
                  <a:cubicBezTo>
                    <a:pt x="48673" y="47054"/>
                    <a:pt x="48482" y="44863"/>
                    <a:pt x="48006" y="419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3" name="任意多边形: 形状 162">
              <a:extLst>
                <a:ext uri="{FF2B5EF4-FFF2-40B4-BE49-F238E27FC236}">
                  <a16:creationId xmlns:a16="http://schemas.microsoft.com/office/drawing/2014/main" id="{B31579CC-47B8-44D3-90A2-9857D0F62F0C}"/>
                </a:ext>
              </a:extLst>
            </p:cNvPr>
            <p:cNvSpPr/>
            <p:nvPr/>
          </p:nvSpPr>
          <p:spPr>
            <a:xfrm>
              <a:off x="14994063" y="4830040"/>
              <a:ext cx="58292" cy="68008"/>
            </a:xfrm>
            <a:custGeom>
              <a:avLst/>
              <a:gdLst>
                <a:gd name="connsiteX0" fmla="*/ 0 w 58292"/>
                <a:gd name="connsiteY0" fmla="*/ 68009 h 68008"/>
                <a:gd name="connsiteX1" fmla="*/ 0 w 58292"/>
                <a:gd name="connsiteY1" fmla="*/ 0 h 68008"/>
                <a:gd name="connsiteX2" fmla="*/ 28194 w 58292"/>
                <a:gd name="connsiteY2" fmla="*/ 0 h 68008"/>
                <a:gd name="connsiteX3" fmla="*/ 58293 w 58292"/>
                <a:gd name="connsiteY3" fmla="*/ 34100 h 68008"/>
                <a:gd name="connsiteX4" fmla="*/ 27146 w 58292"/>
                <a:gd name="connsiteY4" fmla="*/ 68009 h 68008"/>
                <a:gd name="connsiteX5" fmla="*/ 0 w 58292"/>
                <a:gd name="connsiteY5" fmla="*/ 68009 h 68008"/>
                <a:gd name="connsiteX6" fmla="*/ 19812 w 58292"/>
                <a:gd name="connsiteY6" fmla="*/ 62389 h 68008"/>
                <a:gd name="connsiteX7" fmla="*/ 24955 w 58292"/>
                <a:gd name="connsiteY7" fmla="*/ 62389 h 68008"/>
                <a:gd name="connsiteX8" fmla="*/ 34862 w 58292"/>
                <a:gd name="connsiteY8" fmla="*/ 56197 h 68008"/>
                <a:gd name="connsiteX9" fmla="*/ 37624 w 58292"/>
                <a:gd name="connsiteY9" fmla="*/ 33909 h 68008"/>
                <a:gd name="connsiteX10" fmla="*/ 34862 w 58292"/>
                <a:gd name="connsiteY10" fmla="*/ 11716 h 68008"/>
                <a:gd name="connsiteX11" fmla="*/ 24955 w 58292"/>
                <a:gd name="connsiteY11" fmla="*/ 5620 h 68008"/>
                <a:gd name="connsiteX12" fmla="*/ 19812 w 58292"/>
                <a:gd name="connsiteY12" fmla="*/ 5620 h 68008"/>
                <a:gd name="connsiteX13" fmla="*/ 19812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9"/>
                  </a:moveTo>
                  <a:lnTo>
                    <a:pt x="0" y="0"/>
                  </a:lnTo>
                  <a:lnTo>
                    <a:pt x="28194" y="0"/>
                  </a:lnTo>
                  <a:cubicBezTo>
                    <a:pt x="48196" y="0"/>
                    <a:pt x="58293" y="11335"/>
                    <a:pt x="58293" y="34100"/>
                  </a:cubicBezTo>
                  <a:cubicBezTo>
                    <a:pt x="58293" y="56769"/>
                    <a:pt x="47911" y="68009"/>
                    <a:pt x="27146" y="68009"/>
                  </a:cubicBezTo>
                  <a:lnTo>
                    <a:pt x="0" y="68009"/>
                  </a:lnTo>
                  <a:close/>
                  <a:moveTo>
                    <a:pt x="19812" y="62389"/>
                  </a:moveTo>
                  <a:lnTo>
                    <a:pt x="24955" y="62389"/>
                  </a:lnTo>
                  <a:cubicBezTo>
                    <a:pt x="29718" y="62389"/>
                    <a:pt x="32957" y="60293"/>
                    <a:pt x="34862" y="56197"/>
                  </a:cubicBezTo>
                  <a:cubicBezTo>
                    <a:pt x="36671" y="52102"/>
                    <a:pt x="37624" y="44672"/>
                    <a:pt x="37624" y="33909"/>
                  </a:cubicBezTo>
                  <a:cubicBezTo>
                    <a:pt x="37624" y="23146"/>
                    <a:pt x="36767" y="15812"/>
                    <a:pt x="34862" y="11716"/>
                  </a:cubicBezTo>
                  <a:cubicBezTo>
                    <a:pt x="33052" y="7620"/>
                    <a:pt x="29718" y="5620"/>
                    <a:pt x="24955" y="5620"/>
                  </a:cubicBezTo>
                  <a:lnTo>
                    <a:pt x="19812" y="5620"/>
                  </a:lnTo>
                  <a:lnTo>
                    <a:pt x="19812" y="62389"/>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64" name="任意多边形: 形状 163">
              <a:extLst>
                <a:ext uri="{FF2B5EF4-FFF2-40B4-BE49-F238E27FC236}">
                  <a16:creationId xmlns:a16="http://schemas.microsoft.com/office/drawing/2014/main" id="{98FE0A83-A5B1-4A55-87BE-BD800E4BE038}"/>
                </a:ext>
              </a:extLst>
            </p:cNvPr>
            <p:cNvSpPr/>
            <p:nvPr/>
          </p:nvSpPr>
          <p:spPr>
            <a:xfrm>
              <a:off x="15069787" y="4830040"/>
              <a:ext cx="51911" cy="69151"/>
            </a:xfrm>
            <a:custGeom>
              <a:avLst/>
              <a:gdLst>
                <a:gd name="connsiteX0" fmla="*/ 51911 w 51911"/>
                <a:gd name="connsiteY0" fmla="*/ 0 h 69151"/>
                <a:gd name="connsiteX1" fmla="*/ 51911 w 51911"/>
                <a:gd name="connsiteY1" fmla="*/ 45625 h 69151"/>
                <a:gd name="connsiteX2" fmla="*/ 25908 w 51911"/>
                <a:gd name="connsiteY2" fmla="*/ 69152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2 h 69151"/>
                <a:gd name="connsiteX7" fmla="*/ 22288 w 51911"/>
                <a:gd name="connsiteY7" fmla="*/ 58579 h 69151"/>
                <a:gd name="connsiteX8" fmla="*/ 31813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2"/>
                    <a:pt x="25908" y="69152"/>
                  </a:cubicBezTo>
                  <a:cubicBezTo>
                    <a:pt x="8668" y="69152"/>
                    <a:pt x="0" y="61341"/>
                    <a:pt x="0" y="45625"/>
                  </a:cubicBezTo>
                  <a:lnTo>
                    <a:pt x="0" y="0"/>
                  </a:lnTo>
                  <a:lnTo>
                    <a:pt x="19717" y="0"/>
                  </a:lnTo>
                  <a:lnTo>
                    <a:pt x="19717" y="46292"/>
                  </a:lnTo>
                  <a:cubicBezTo>
                    <a:pt x="19717" y="52292"/>
                    <a:pt x="20574" y="56388"/>
                    <a:pt x="22288" y="58579"/>
                  </a:cubicBezTo>
                  <a:cubicBezTo>
                    <a:pt x="24003" y="60770"/>
                    <a:pt x="27146" y="61913"/>
                    <a:pt x="31813" y="61913"/>
                  </a:cubicBezTo>
                  <a:cubicBezTo>
                    <a:pt x="40767" y="61913"/>
                    <a:pt x="45244" y="56483"/>
                    <a:pt x="45244" y="45720"/>
                  </a:cubicBezTo>
                  <a:lnTo>
                    <a:pt x="45244" y="95"/>
                  </a:lnTo>
                  <a:lnTo>
                    <a:pt x="51911" y="95"/>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65" name="任意多边形: 形状 164">
              <a:extLst>
                <a:ext uri="{FF2B5EF4-FFF2-40B4-BE49-F238E27FC236}">
                  <a16:creationId xmlns:a16="http://schemas.microsoft.com/office/drawing/2014/main" id="{DBEADF5D-ACDA-4ADA-B16D-A9317EEF010B}"/>
                </a:ext>
              </a:extLst>
            </p:cNvPr>
            <p:cNvSpPr/>
            <p:nvPr/>
          </p:nvSpPr>
          <p:spPr>
            <a:xfrm>
              <a:off x="15141129" y="4830040"/>
              <a:ext cx="54387" cy="68103"/>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sp>
        <p:nvSpPr>
          <p:cNvPr id="180" name="图片占位符 177">
            <a:extLst>
              <a:ext uri="{FF2B5EF4-FFF2-40B4-BE49-F238E27FC236}">
                <a16:creationId xmlns:a16="http://schemas.microsoft.com/office/drawing/2014/main" id="{05D5B8A4-418C-4519-A2EC-9A8CAB69955B}"/>
              </a:ext>
            </a:extLst>
          </p:cNvPr>
          <p:cNvSpPr>
            <a:spLocks noGrp="1"/>
          </p:cNvSpPr>
          <p:nvPr>
            <p:ph type="pic" sz="quarter" idx="14"/>
          </p:nvPr>
        </p:nvSpPr>
        <p:spPr>
          <a:xfrm>
            <a:off x="1270671" y="2806180"/>
            <a:ext cx="2749010" cy="1814400"/>
          </a:xfrm>
          <a:prstGeom prst="rect">
            <a:avLst/>
          </a:prstGeom>
          <a:solidFill>
            <a:srgbClr val="F9F9F9"/>
          </a:solidFill>
        </p:spPr>
        <p:txBody>
          <a:bodyPr/>
          <a:lstStyle/>
          <a:p>
            <a:endParaRPr lang="zh-CN" altLang="en-US"/>
          </a:p>
        </p:txBody>
      </p:sp>
      <p:sp>
        <p:nvSpPr>
          <p:cNvPr id="178" name="图片占位符 177">
            <a:extLst>
              <a:ext uri="{FF2B5EF4-FFF2-40B4-BE49-F238E27FC236}">
                <a16:creationId xmlns:a16="http://schemas.microsoft.com/office/drawing/2014/main" id="{0A5BB5B0-B55D-4ED1-BBE9-ADDF6A04CF19}"/>
              </a:ext>
            </a:extLst>
          </p:cNvPr>
          <p:cNvSpPr>
            <a:spLocks noGrp="1"/>
          </p:cNvSpPr>
          <p:nvPr>
            <p:ph type="pic" sz="quarter" idx="12"/>
          </p:nvPr>
        </p:nvSpPr>
        <p:spPr>
          <a:xfrm>
            <a:off x="8391525" y="990600"/>
            <a:ext cx="2711450" cy="1774825"/>
          </a:xfrm>
          <a:prstGeom prst="rect">
            <a:avLst/>
          </a:prstGeom>
          <a:solidFill>
            <a:srgbClr val="F9F9F9"/>
          </a:solidFill>
        </p:spPr>
        <p:txBody>
          <a:bodyPr/>
          <a:lstStyle/>
          <a:p>
            <a:endParaRPr lang="zh-CN" altLang="en-US"/>
          </a:p>
        </p:txBody>
      </p:sp>
      <p:sp>
        <p:nvSpPr>
          <p:cNvPr id="179" name="图片占位符 177">
            <a:extLst>
              <a:ext uri="{FF2B5EF4-FFF2-40B4-BE49-F238E27FC236}">
                <a16:creationId xmlns:a16="http://schemas.microsoft.com/office/drawing/2014/main" id="{2D4F7C77-A1C3-4BC4-AE22-E3FCB08416FD}"/>
              </a:ext>
            </a:extLst>
          </p:cNvPr>
          <p:cNvSpPr>
            <a:spLocks noGrp="1"/>
          </p:cNvSpPr>
          <p:nvPr>
            <p:ph type="pic" sz="quarter" idx="13"/>
          </p:nvPr>
        </p:nvSpPr>
        <p:spPr>
          <a:xfrm>
            <a:off x="8391525" y="4590591"/>
            <a:ext cx="2711450" cy="1774825"/>
          </a:xfrm>
          <a:prstGeom prst="rect">
            <a:avLst/>
          </a:prstGeom>
          <a:solidFill>
            <a:srgbClr val="F9F9F9"/>
          </a:solidFill>
        </p:spPr>
        <p:txBody>
          <a:bodyPr/>
          <a:lstStyle/>
          <a:p>
            <a:endParaRPr lang="zh-CN" altLang="en-US"/>
          </a:p>
        </p:txBody>
      </p:sp>
    </p:spTree>
    <p:extLst>
      <p:ext uri="{BB962C8B-B14F-4D97-AF65-F5344CB8AC3E}">
        <p14:creationId xmlns:p14="http://schemas.microsoft.com/office/powerpoint/2010/main" val="2993537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样机展示页1">
    <p:spTree>
      <p:nvGrpSpPr>
        <p:cNvPr id="1" name=""/>
        <p:cNvGrpSpPr/>
        <p:nvPr/>
      </p:nvGrpSpPr>
      <p:grpSpPr>
        <a:xfrm>
          <a:off x="0" y="0"/>
          <a:ext cx="0" cy="0"/>
          <a:chOff x="0" y="0"/>
          <a:chExt cx="0" cy="0"/>
        </a:xfrm>
      </p:grpSpPr>
      <p:sp>
        <p:nvSpPr>
          <p:cNvPr id="154" name="矩形 153">
            <a:extLst>
              <a:ext uri="{FF2B5EF4-FFF2-40B4-BE49-F238E27FC236}">
                <a16:creationId xmlns:a16="http://schemas.microsoft.com/office/drawing/2014/main" id="{BD54AC4F-035B-4139-958C-A982AFD99960}"/>
              </a:ext>
            </a:extLst>
          </p:cNvPr>
          <p:cNvSpPr/>
          <p:nvPr userDrawn="1"/>
        </p:nvSpPr>
        <p:spPr>
          <a:xfrm>
            <a:off x="2628729" y="1433399"/>
            <a:ext cx="9064382" cy="434236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占位符 11">
            <a:extLst>
              <a:ext uri="{FF2B5EF4-FFF2-40B4-BE49-F238E27FC236}">
                <a16:creationId xmlns:a16="http://schemas.microsoft.com/office/drawing/2014/main" id="{455D325A-BA05-4DFD-9621-897A67A447B2}"/>
              </a:ext>
            </a:extLst>
          </p:cNvPr>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4" name="文本占位符 11">
            <a:extLst>
              <a:ext uri="{FF2B5EF4-FFF2-40B4-BE49-F238E27FC236}">
                <a16:creationId xmlns:a16="http://schemas.microsoft.com/office/drawing/2014/main" id="{45FDCF71-7429-40F4-84B7-2D0B3150190A}"/>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grpSp>
        <p:nvGrpSpPr>
          <p:cNvPr id="5" name="组合 4">
            <a:extLst>
              <a:ext uri="{FF2B5EF4-FFF2-40B4-BE49-F238E27FC236}">
                <a16:creationId xmlns:a16="http://schemas.microsoft.com/office/drawing/2014/main" id="{96D2922B-468B-4C1B-B7A6-D8551AC646FD}"/>
              </a:ext>
            </a:extLst>
          </p:cNvPr>
          <p:cNvGrpSpPr/>
          <p:nvPr userDrawn="1"/>
        </p:nvGrpSpPr>
        <p:grpSpPr>
          <a:xfrm>
            <a:off x="195072" y="0"/>
            <a:ext cx="203799" cy="784815"/>
            <a:chOff x="195072" y="0"/>
            <a:chExt cx="203799" cy="784815"/>
          </a:xfrm>
        </p:grpSpPr>
        <p:sp>
          <p:nvSpPr>
            <p:cNvPr id="6" name="任意多边形: 形状 5">
              <a:extLst>
                <a:ext uri="{FF2B5EF4-FFF2-40B4-BE49-F238E27FC236}">
                  <a16:creationId xmlns:a16="http://schemas.microsoft.com/office/drawing/2014/main" id="{F9A00C61-70D0-448A-BC51-08CF8E6D2BA6}"/>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a:extLst>
                <a:ext uri="{FF2B5EF4-FFF2-40B4-BE49-F238E27FC236}">
                  <a16:creationId xmlns:a16="http://schemas.microsoft.com/office/drawing/2014/main" id="{6C6D58A2-A7F7-47BD-ABE8-37304999B168}"/>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9495428F-88B8-425C-85A9-656682E21E32}"/>
              </a:ext>
            </a:extLst>
          </p:cNvPr>
          <p:cNvGrpSpPr/>
          <p:nvPr userDrawn="1"/>
        </p:nvGrpSpPr>
        <p:grpSpPr>
          <a:xfrm>
            <a:off x="9981085" y="329527"/>
            <a:ext cx="1729409" cy="404260"/>
            <a:chOff x="5869209" y="3087337"/>
            <a:chExt cx="2514124" cy="587692"/>
          </a:xfrm>
        </p:grpSpPr>
        <p:grpSp>
          <p:nvGrpSpPr>
            <p:cNvPr id="9" name="图形 4">
              <a:extLst>
                <a:ext uri="{FF2B5EF4-FFF2-40B4-BE49-F238E27FC236}">
                  <a16:creationId xmlns:a16="http://schemas.microsoft.com/office/drawing/2014/main" id="{B4510A63-7A30-42C6-BFA1-966F54150510}"/>
                </a:ext>
              </a:extLst>
            </p:cNvPr>
            <p:cNvGrpSpPr/>
            <p:nvPr/>
          </p:nvGrpSpPr>
          <p:grpSpPr>
            <a:xfrm>
              <a:off x="5869209" y="3087337"/>
              <a:ext cx="587692" cy="587692"/>
              <a:chOff x="5869209" y="3087337"/>
              <a:chExt cx="587692" cy="587692"/>
            </a:xfrm>
            <a:solidFill>
              <a:srgbClr val="203E6E"/>
            </a:solidFill>
          </p:grpSpPr>
          <p:sp>
            <p:nvSpPr>
              <p:cNvPr id="58" name="任意多边形: 形状 57">
                <a:extLst>
                  <a:ext uri="{FF2B5EF4-FFF2-40B4-BE49-F238E27FC236}">
                    <a16:creationId xmlns:a16="http://schemas.microsoft.com/office/drawing/2014/main" id="{443FE7C0-89E4-413E-8C32-19491C754B6B}"/>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5360F8B8-BCB2-4861-90CA-CA992283514E}"/>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312728E3-700A-4DD5-A4FB-53C44E1C6EB7}"/>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1004CAB4-A036-4229-AB09-07B506D74C16}"/>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45EBAF8A-30D4-4A00-9743-66B5B5325F66}"/>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EF35E4B4-173B-476F-9ED3-0454CFA9DA23}"/>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3F32500A-4445-4D2A-824D-65DC992A6BD5}"/>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70EE6C13-46E9-4F52-A391-E43450E022ED}"/>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F30D2B45-132D-48EE-8FF6-6A4C8D9C6C7E}"/>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33FF5E09-8AA1-4685-B57F-EDFA0DFD6375}"/>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DBF6D5BC-A053-41B3-B74D-275801FD0734}"/>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9D34747D-5378-478A-8F1F-E4F0A2727FAB}"/>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5AA8AF2E-1318-4357-87DF-F42B6FC37C7D}"/>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ACC02663-2772-48F5-9212-B99BAB9A8305}"/>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73F86264-BC0A-41AE-B25F-1CBD8E4A0B9B}"/>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38B35966-080D-479D-BBFD-0B6642E31979}"/>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0812A403-F9B5-4730-B8AA-20CF45E1CE60}"/>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09E58F2A-D47E-4B31-AA84-070D7C35B21A}"/>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614B8BC3-AA10-4FE6-B628-DDA419AFCB77}"/>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BA5DC5A7-89DF-4CE9-B6B3-1A70451A2244}"/>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4FFA3884-BCF3-4B0F-8FE1-2BDD43E2E002}"/>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80AE1184-FB02-4408-B2D5-0B7A140E1BE5}"/>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52E0557A-1930-413F-9975-1E0B07E2B90A}"/>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D6346586-AEED-48E0-9A15-1778A355F173}"/>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D3477E93-992D-43E5-8DF1-30094D032549}"/>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9EBC2AB3-1701-4697-9AF1-4F009AB434C3}"/>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6429A070-9D1F-415E-BB37-FD7DF688BC08}"/>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E2C09886-85BD-46A0-93F4-272C6A2038AD}"/>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A95BBEEE-4FB4-4A1A-BC9B-3F77FC5EEC82}"/>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25250042-BE9B-45E3-8F1F-6CF3E085127B}"/>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40EFD42E-8E21-49AE-9FC9-828BFA6E1315}"/>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14F27048-69AF-414A-A2FD-9AB980A9F1CC}"/>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650DDC0F-23B9-4E35-9646-CE800B87FF68}"/>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678BEC6A-DEE2-4155-87CE-8C394D4C5B8A}"/>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EECC398D-96DB-4928-A5CA-95A2C1D17655}"/>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5A2AAFD8-7F07-4EE3-81EE-84F8B5E1CB88}"/>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C20D0AFB-0388-48D6-9831-D107FBC98980}"/>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6C7D058F-0AC0-4067-A776-C2523F638E79}"/>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B33AA79D-BA34-4CA5-8130-3B8F6D454A35}"/>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9B65196C-C290-4423-8DBC-07FFACBD0A71}"/>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150E2B63-D80E-4B27-B404-A4C4BCEB4803}"/>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3710667C-F2A5-4167-AD29-272960C1604F}"/>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1F820AB3-59CC-44C3-9586-C71E351E8F4A}"/>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8C1A10AD-4B21-494C-B225-B663D259E9C8}"/>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F05CECDB-2DB4-4049-9CC5-DE7186534769}"/>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84B63D0C-C074-4EB9-81C9-7CBEEC876B58}"/>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15DD9F43-945A-4399-9B00-1A46AB3C36C8}"/>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C8224943-1F9B-49C9-822A-E42E019DC258}"/>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B65FC8C1-8F64-4DB0-B310-E2FA10BFD52C}"/>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3EFC4AFF-EE9D-4C48-B396-98A3601E3668}"/>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0F27B280-FCAB-4272-8E5B-78E6551CFF2D}"/>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B3B80646-804D-4BE7-98B2-906583E3638E}"/>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9BDF48F1-74C2-4EDC-A10C-BDEC8682DE11}"/>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39A6E009-B7A6-41B8-88D5-FE932A47F17B}"/>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9F73BD0A-9E1F-4481-9F86-B9F0B2FA8910}"/>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25025478-8E54-4292-8A3F-C63814BC0D6A}"/>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25DE7247-6EE3-412E-B2EF-A48CC42D11C3}"/>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18F10DCB-47F8-469A-A1E7-65058B89A846}"/>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4C26F95A-023B-4D97-80CA-4E0C44A618E3}"/>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817E9BD4-3482-49F0-B976-77EF835D869C}"/>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53C20A36-B0CC-4E4C-9B1A-90E6CCFC0192}"/>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0CC728E6-60CA-44FB-9217-FC24FA98CDDB}"/>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268A6F46-B4AB-4171-AB11-7B3007A8F823}"/>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FA1C5CE4-2DB4-478D-B041-D1A8D0281818}"/>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E7A6882B-DF47-4DED-A131-4719BCB38C6A}"/>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BDF0144A-48EF-44C4-A015-E25E66ED9AA0}"/>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570FC724-C5EC-4594-87C4-60142F219169}"/>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683F7380-A0E5-48ED-BB60-E343F1A73AA6}"/>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2E359BC4-045E-4209-99EF-2DA7D240516C}"/>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6E351AD8-BEBA-417E-904B-1B27ACC715D1}"/>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B704DE08-25B0-4464-92F4-2984D632FF8C}"/>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3FB1A5EF-1133-4C28-BB3A-95D9D0C4A6D4}"/>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DF9C9BC6-17FF-4646-B39E-6B3DBBE71AD0}"/>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a:extLst>
                <a:ext uri="{FF2B5EF4-FFF2-40B4-BE49-F238E27FC236}">
                  <a16:creationId xmlns:a16="http://schemas.microsoft.com/office/drawing/2014/main" id="{5C46715F-909D-4FDA-A91E-EF45E65817B6}"/>
                </a:ext>
              </a:extLst>
            </p:cNvPr>
            <p:cNvGrpSpPr/>
            <p:nvPr/>
          </p:nvGrpSpPr>
          <p:grpSpPr>
            <a:xfrm>
              <a:off x="6551013" y="3111523"/>
              <a:ext cx="1832129" cy="407210"/>
              <a:chOff x="6551013" y="3111523"/>
              <a:chExt cx="1832129" cy="407210"/>
            </a:xfrm>
            <a:solidFill>
              <a:srgbClr val="203E6E"/>
            </a:solidFill>
          </p:grpSpPr>
          <p:sp>
            <p:nvSpPr>
              <p:cNvPr id="41" name="任意多边形: 形状 40">
                <a:extLst>
                  <a:ext uri="{FF2B5EF4-FFF2-40B4-BE49-F238E27FC236}">
                    <a16:creationId xmlns:a16="http://schemas.microsoft.com/office/drawing/2014/main" id="{3328B25D-8611-467D-A4F5-D9DD356F3F61}"/>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7F1BEBA-8E57-4FB6-8A08-5548D6772443}"/>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a:extLst>
                  <a:ext uri="{FF2B5EF4-FFF2-40B4-BE49-F238E27FC236}">
                    <a16:creationId xmlns:a16="http://schemas.microsoft.com/office/drawing/2014/main" id="{E9E4024B-6BBB-424A-B65C-7754CDAABDD1}"/>
                  </a:ext>
                </a:extLst>
              </p:cNvPr>
              <p:cNvGrpSpPr/>
              <p:nvPr/>
            </p:nvGrpSpPr>
            <p:grpSpPr>
              <a:xfrm>
                <a:off x="7775067" y="3111523"/>
                <a:ext cx="278044" cy="346526"/>
                <a:chOff x="7775067" y="3111523"/>
                <a:chExt cx="278044" cy="346526"/>
              </a:xfrm>
              <a:solidFill>
                <a:srgbClr val="203E6E"/>
              </a:solidFill>
            </p:grpSpPr>
            <p:sp>
              <p:nvSpPr>
                <p:cNvPr id="56" name="任意多边形: 形状 55">
                  <a:extLst>
                    <a:ext uri="{FF2B5EF4-FFF2-40B4-BE49-F238E27FC236}">
                      <a16:creationId xmlns:a16="http://schemas.microsoft.com/office/drawing/2014/main" id="{DC35D3D6-10A7-4A60-874A-6D5B9DE91A12}"/>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EC34D75E-748E-47C7-9946-D8F2893C5229}"/>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a:extLst>
                  <a:ext uri="{FF2B5EF4-FFF2-40B4-BE49-F238E27FC236}">
                    <a16:creationId xmlns:a16="http://schemas.microsoft.com/office/drawing/2014/main" id="{2479B471-B077-4BCB-801B-5E3ADB778792}"/>
                  </a:ext>
                </a:extLst>
              </p:cNvPr>
              <p:cNvGrpSpPr/>
              <p:nvPr/>
            </p:nvGrpSpPr>
            <p:grpSpPr>
              <a:xfrm>
                <a:off x="6935533" y="3137153"/>
                <a:ext cx="217660" cy="381580"/>
                <a:chOff x="6935533" y="3137153"/>
                <a:chExt cx="217660" cy="381580"/>
              </a:xfrm>
              <a:solidFill>
                <a:srgbClr val="203E6E"/>
              </a:solidFill>
            </p:grpSpPr>
            <p:sp>
              <p:nvSpPr>
                <p:cNvPr id="54" name="任意多边形: 形状 53">
                  <a:extLst>
                    <a:ext uri="{FF2B5EF4-FFF2-40B4-BE49-F238E27FC236}">
                      <a16:creationId xmlns:a16="http://schemas.microsoft.com/office/drawing/2014/main" id="{791E6B7B-D91F-4BFD-AB6A-E2E6D51FFE10}"/>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BD7486E1-5EF3-431C-8183-4253E8E8ACE0}"/>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a:extLst>
                  <a:ext uri="{FF2B5EF4-FFF2-40B4-BE49-F238E27FC236}">
                    <a16:creationId xmlns:a16="http://schemas.microsoft.com/office/drawing/2014/main" id="{48056784-9399-4478-B1BF-2668D7019633}"/>
                  </a:ext>
                </a:extLst>
              </p:cNvPr>
              <p:cNvGrpSpPr/>
              <p:nvPr/>
            </p:nvGrpSpPr>
            <p:grpSpPr>
              <a:xfrm>
                <a:off x="7234046" y="3181343"/>
                <a:ext cx="297518" cy="298128"/>
                <a:chOff x="7234046" y="3181343"/>
                <a:chExt cx="297518" cy="298128"/>
              </a:xfrm>
              <a:solidFill>
                <a:srgbClr val="203E6E"/>
              </a:solidFill>
            </p:grpSpPr>
            <p:sp>
              <p:nvSpPr>
                <p:cNvPr id="51" name="任意多边形: 形状 50">
                  <a:extLst>
                    <a:ext uri="{FF2B5EF4-FFF2-40B4-BE49-F238E27FC236}">
                      <a16:creationId xmlns:a16="http://schemas.microsoft.com/office/drawing/2014/main" id="{7570332B-FBEC-4FE7-83EA-919E1B1BFBE3}"/>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1B87F086-97D0-4300-92FC-7DEAB38AF1BC}"/>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4542ED15-BF44-4F00-9D13-D116E5964095}"/>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a:extLst>
                  <a:ext uri="{FF2B5EF4-FFF2-40B4-BE49-F238E27FC236}">
                    <a16:creationId xmlns:a16="http://schemas.microsoft.com/office/drawing/2014/main" id="{8F3489DA-71E2-4AE1-BADE-6AF8EF6F298A}"/>
                  </a:ext>
                </a:extLst>
              </p:cNvPr>
              <p:cNvGrpSpPr/>
              <p:nvPr/>
            </p:nvGrpSpPr>
            <p:grpSpPr>
              <a:xfrm>
                <a:off x="6551013" y="3163251"/>
                <a:ext cx="324255" cy="287750"/>
                <a:chOff x="6551013" y="3163251"/>
                <a:chExt cx="324255" cy="287750"/>
              </a:xfrm>
              <a:solidFill>
                <a:srgbClr val="203E6E"/>
              </a:solidFill>
            </p:grpSpPr>
            <p:sp>
              <p:nvSpPr>
                <p:cNvPr id="47" name="任意多边形: 形状 46">
                  <a:extLst>
                    <a:ext uri="{FF2B5EF4-FFF2-40B4-BE49-F238E27FC236}">
                      <a16:creationId xmlns:a16="http://schemas.microsoft.com/office/drawing/2014/main" id="{6481507C-7DF9-413C-9AB5-ACA5CF8731D3}"/>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84D1FFC6-8B20-434A-A4CE-E67A0DC5AE9F}"/>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FC7AF8C1-B73F-4815-83DD-161735494148}"/>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DE4FBF8C-DAEF-49D1-9B7D-D85FA7DED681}"/>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a:extLst>
                <a:ext uri="{FF2B5EF4-FFF2-40B4-BE49-F238E27FC236}">
                  <a16:creationId xmlns:a16="http://schemas.microsoft.com/office/drawing/2014/main" id="{9F0161EE-28C5-45B2-9445-B45AA1359D6A}"/>
                </a:ext>
              </a:extLst>
            </p:cNvPr>
            <p:cNvGrpSpPr/>
            <p:nvPr/>
          </p:nvGrpSpPr>
          <p:grpSpPr>
            <a:xfrm>
              <a:off x="6550914" y="3542537"/>
              <a:ext cx="1832419" cy="67151"/>
              <a:chOff x="6550914" y="3542537"/>
              <a:chExt cx="1832419" cy="67151"/>
            </a:xfrm>
            <a:solidFill>
              <a:srgbClr val="203E6E"/>
            </a:solidFill>
          </p:grpSpPr>
          <p:sp>
            <p:nvSpPr>
              <p:cNvPr id="12" name="任意多边形: 形状 11">
                <a:extLst>
                  <a:ext uri="{FF2B5EF4-FFF2-40B4-BE49-F238E27FC236}">
                    <a16:creationId xmlns:a16="http://schemas.microsoft.com/office/drawing/2014/main" id="{48BA1B6C-D995-40A3-9FEF-BA80D1AC7423}"/>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6C3B57B1-C390-4621-BE37-D9E69BAAF8E7}"/>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5B8E596E-1FDE-4A81-9AA2-6560011B33AB}"/>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790AC9F9-0D19-4B13-B8A0-2F4B80755D6B}"/>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1C2E721-36A9-4CA3-A056-5640574C711B}"/>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EE9F0444-0C5E-4201-A38C-77674E25A5AC}"/>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793A648C-A0C6-4D87-98AC-83CC67820C97}"/>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99B3BB78-6D8A-4CE2-B8BF-5201E0AA6F26}"/>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0674B95-DCD0-46DE-B9DB-E0403579D110}"/>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072F7EDA-DF13-46FC-BC1E-E73939FFC088}"/>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DE1E1C4-D95F-46D1-9E84-183C439168D6}"/>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443B86E2-6725-432A-B72B-DF894BDBAD8C}"/>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FF1207F5-FCC0-4F5E-854E-DB21A3AA43EC}"/>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9A44C8E0-85B3-486F-B17C-C5FF1B1F7E17}"/>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E2186FB-B712-44E4-A024-9A1CC3E590AA}"/>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D86200A4-D63E-4E12-8D18-3677ED2CA1FC}"/>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3B6FDA1-9535-4E78-93E6-F5D6BBF8BCCC}"/>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367CB33A-2CAE-4385-A1A0-1DB9F94C1AE9}"/>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9EAC57D8-2549-422A-BD8E-5F2A1ACAD9AC}"/>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6E294B89-FD09-42C6-A882-EA9FED695B1B}"/>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59ED25E8-3323-4B93-AE64-8158FB714443}"/>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F49BD3FC-DE9E-43CF-AB22-F863680C746A}"/>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D9DE8433-E246-4FF9-990B-BE2640E665D5}"/>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3928F8E0-97EA-42CB-BA3E-721A97CFA2F5}"/>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278863AC-C409-4512-8CD3-5880B0662776}"/>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772DCABE-3AD2-4F5E-BEBF-62986868B5BB}"/>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62684661-6A87-459A-A5CD-0DE78A54C0B2}"/>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BDAF1F80-E964-4C61-9268-7F146ACE1F24}"/>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3E89BCE0-E155-470C-A786-B49C31346A0D}"/>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a:extLst>
              <a:ext uri="{FF2B5EF4-FFF2-40B4-BE49-F238E27FC236}">
                <a16:creationId xmlns:a16="http://schemas.microsoft.com/office/drawing/2014/main" id="{21C9930E-9C20-499D-A10B-A8D5B422578E}"/>
              </a:ext>
            </a:extLst>
          </p:cNvPr>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a:extLst>
              <a:ext uri="{FF2B5EF4-FFF2-40B4-BE49-F238E27FC236}">
                <a16:creationId xmlns:a16="http://schemas.microsoft.com/office/drawing/2014/main" id="{06221F24-BC82-4305-8D01-F7928FDB570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a:extLst>
              <a:ext uri="{FF2B5EF4-FFF2-40B4-BE49-F238E27FC236}">
                <a16:creationId xmlns:a16="http://schemas.microsoft.com/office/drawing/2014/main" id="{2BE44E2C-81E6-4295-B6D4-6B1D654BF4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35" name="矩形 134">
            <a:extLst>
              <a:ext uri="{FF2B5EF4-FFF2-40B4-BE49-F238E27FC236}">
                <a16:creationId xmlns:a16="http://schemas.microsoft.com/office/drawing/2014/main" id="{AE6510E4-47CC-48B8-9D84-E98EC907F932}"/>
              </a:ext>
            </a:extLst>
          </p:cNvPr>
          <p:cNvSpPr/>
          <p:nvPr userDrawn="1"/>
        </p:nvSpPr>
        <p:spPr>
          <a:xfrm>
            <a:off x="0" y="1846421"/>
            <a:ext cx="4421697" cy="346243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图片占位符 152">
            <a:extLst>
              <a:ext uri="{FF2B5EF4-FFF2-40B4-BE49-F238E27FC236}">
                <a16:creationId xmlns:a16="http://schemas.microsoft.com/office/drawing/2014/main" id="{4BAC1ECF-2381-41A4-91DC-66B9AB3492F2}"/>
              </a:ext>
            </a:extLst>
          </p:cNvPr>
          <p:cNvSpPr>
            <a:spLocks noGrp="1"/>
          </p:cNvSpPr>
          <p:nvPr>
            <p:ph type="pic" sz="quarter" idx="12"/>
          </p:nvPr>
        </p:nvSpPr>
        <p:spPr>
          <a:xfrm>
            <a:off x="1098550" y="2192338"/>
            <a:ext cx="4270375" cy="2679700"/>
          </a:xfrm>
          <a:prstGeom prst="rect">
            <a:avLst/>
          </a:prstGeom>
          <a:solidFill>
            <a:schemeClr val="bg1">
              <a:lumMod val="95000"/>
            </a:schemeClr>
          </a:solidFill>
        </p:spPr>
        <p:txBody>
          <a:bodyPr/>
          <a:lstStyle/>
          <a:p>
            <a:endParaRPr lang="zh-CN" altLang="en-US"/>
          </a:p>
        </p:txBody>
      </p:sp>
      <p:sp>
        <p:nvSpPr>
          <p:cNvPr id="140" name="矩形 139">
            <a:extLst>
              <a:ext uri="{FF2B5EF4-FFF2-40B4-BE49-F238E27FC236}">
                <a16:creationId xmlns:a16="http://schemas.microsoft.com/office/drawing/2014/main" id="{F82A9A42-4E69-4838-9494-1D8EFE1C42C1}"/>
              </a:ext>
            </a:extLst>
          </p:cNvPr>
          <p:cNvSpPr/>
          <p:nvPr/>
        </p:nvSpPr>
        <p:spPr>
          <a:xfrm>
            <a:off x="3020739" y="4946822"/>
            <a:ext cx="438151" cy="57363"/>
          </a:xfrm>
          <a:prstGeom prst="rect">
            <a:avLst/>
          </a:prstGeom>
          <a:solidFill>
            <a:srgbClr val="1A1A1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9" name="图片 138">
            <a:extLst>
              <a:ext uri="{FF2B5EF4-FFF2-40B4-BE49-F238E27FC236}">
                <a16:creationId xmlns:a16="http://schemas.microsoft.com/office/drawing/2014/main" id="{A72DDDFA-410C-4F1A-8913-07CE9944E6C9}"/>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a:xfrm>
            <a:off x="398871" y="1786247"/>
            <a:ext cx="5659980" cy="3502736"/>
          </a:xfrm>
          <a:custGeom>
            <a:avLst/>
            <a:gdLst>
              <a:gd name="connsiteX0" fmla="*/ 0 w 5659980"/>
              <a:gd name="connsiteY0" fmla="*/ 0 h 3502736"/>
              <a:gd name="connsiteX1" fmla="*/ 5659980 w 5659980"/>
              <a:gd name="connsiteY1" fmla="*/ 0 h 3502736"/>
              <a:gd name="connsiteX2" fmla="*/ 5659980 w 5659980"/>
              <a:gd name="connsiteY2" fmla="*/ 3502736 h 3502736"/>
              <a:gd name="connsiteX3" fmla="*/ 0 w 5659980"/>
              <a:gd name="connsiteY3" fmla="*/ 3502736 h 3502736"/>
              <a:gd name="connsiteX4" fmla="*/ 0 w 5659980"/>
              <a:gd name="connsiteY4" fmla="*/ 0 h 3502736"/>
              <a:gd name="connsiteX5" fmla="*/ 2631870 w 5659980"/>
              <a:gd name="connsiteY5" fmla="*/ 3160788 h 3502736"/>
              <a:gd name="connsiteX6" fmla="*/ 2631870 w 5659980"/>
              <a:gd name="connsiteY6" fmla="*/ 3212223 h 3502736"/>
              <a:gd name="connsiteX7" fmla="*/ 3028110 w 5659980"/>
              <a:gd name="connsiteY7" fmla="*/ 3212223 h 3502736"/>
              <a:gd name="connsiteX8" fmla="*/ 3028110 w 5659980"/>
              <a:gd name="connsiteY8" fmla="*/ 3160788 h 3502736"/>
              <a:gd name="connsiteX9" fmla="*/ 2631870 w 5659980"/>
              <a:gd name="connsiteY9" fmla="*/ 3160788 h 350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59980" h="3502736">
                <a:moveTo>
                  <a:pt x="0" y="0"/>
                </a:moveTo>
                <a:lnTo>
                  <a:pt x="5659980" y="0"/>
                </a:lnTo>
                <a:lnTo>
                  <a:pt x="5659980" y="3502736"/>
                </a:lnTo>
                <a:lnTo>
                  <a:pt x="0" y="3502736"/>
                </a:lnTo>
                <a:lnTo>
                  <a:pt x="0" y="0"/>
                </a:lnTo>
                <a:close/>
                <a:moveTo>
                  <a:pt x="2631870" y="3160788"/>
                </a:moveTo>
                <a:lnTo>
                  <a:pt x="2631870" y="3212223"/>
                </a:lnTo>
                <a:lnTo>
                  <a:pt x="3028110" y="3212223"/>
                </a:lnTo>
                <a:lnTo>
                  <a:pt x="3028110" y="3160788"/>
                </a:lnTo>
                <a:lnTo>
                  <a:pt x="2631870" y="3160788"/>
                </a:lnTo>
                <a:close/>
              </a:path>
            </a:pathLst>
          </a:custGeom>
        </p:spPr>
      </p:pic>
    </p:spTree>
    <p:extLst>
      <p:ext uri="{BB962C8B-B14F-4D97-AF65-F5344CB8AC3E}">
        <p14:creationId xmlns:p14="http://schemas.microsoft.com/office/powerpoint/2010/main" val="4184066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样机展示页2">
    <p:spTree>
      <p:nvGrpSpPr>
        <p:cNvPr id="1" name=""/>
        <p:cNvGrpSpPr/>
        <p:nvPr/>
      </p:nvGrpSpPr>
      <p:grpSpPr>
        <a:xfrm>
          <a:off x="0" y="0"/>
          <a:ext cx="0" cy="0"/>
          <a:chOff x="0" y="0"/>
          <a:chExt cx="0" cy="0"/>
        </a:xfrm>
      </p:grpSpPr>
      <p:sp>
        <p:nvSpPr>
          <p:cNvPr id="134" name="平行四边形 133">
            <a:extLst>
              <a:ext uri="{FF2B5EF4-FFF2-40B4-BE49-F238E27FC236}">
                <a16:creationId xmlns:a16="http://schemas.microsoft.com/office/drawing/2014/main" id="{AAE05814-8DAA-4C07-9511-343B80CD2C48}"/>
              </a:ext>
            </a:extLst>
          </p:cNvPr>
          <p:cNvSpPr/>
          <p:nvPr userDrawn="1"/>
        </p:nvSpPr>
        <p:spPr>
          <a:xfrm>
            <a:off x="220363" y="1889034"/>
            <a:ext cx="7969778" cy="3488423"/>
          </a:xfrm>
          <a:prstGeom prst="parallelogram">
            <a:avLst>
              <a:gd name="adj" fmla="val 0"/>
            </a:avLst>
          </a:prstGeom>
          <a:gradFill>
            <a:gsLst>
              <a:gs pos="0">
                <a:srgbClr val="203E6E">
                  <a:alpha val="44000"/>
                </a:srgbClr>
              </a:gs>
              <a:gs pos="55000">
                <a:schemeClr val="accent1">
                  <a:lumMod val="45000"/>
                  <a:lumOff val="55000"/>
                  <a:alpha val="40000"/>
                </a:schemeClr>
              </a:gs>
              <a:gs pos="100000">
                <a:schemeClr val="accent1">
                  <a:lumMod val="30000"/>
                  <a:lumOff val="70000"/>
                  <a:alpha val="12000"/>
                </a:schemeClr>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平行四边形 134">
            <a:extLst>
              <a:ext uri="{FF2B5EF4-FFF2-40B4-BE49-F238E27FC236}">
                <a16:creationId xmlns:a16="http://schemas.microsoft.com/office/drawing/2014/main" id="{DB118B8C-6EDA-42C7-810D-3B7923288EC2}"/>
              </a:ext>
            </a:extLst>
          </p:cNvPr>
          <p:cNvSpPr/>
          <p:nvPr userDrawn="1"/>
        </p:nvSpPr>
        <p:spPr>
          <a:xfrm>
            <a:off x="-1" y="2064351"/>
            <a:ext cx="12191999" cy="3313113"/>
          </a:xfrm>
          <a:prstGeom prst="parallelogram">
            <a:avLst>
              <a:gd name="adj" fmla="val 0"/>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6" name="图片 135" descr="图片包含 图标&#10;&#10;描述已自动生成">
            <a:extLst>
              <a:ext uri="{FF2B5EF4-FFF2-40B4-BE49-F238E27FC236}">
                <a16:creationId xmlns:a16="http://schemas.microsoft.com/office/drawing/2014/main" id="{8A2F9453-775F-4957-A5D4-6C6885CF5C4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31813" t="15555" r="22440" b="11670"/>
          <a:stretch/>
        </p:blipFill>
        <p:spPr>
          <a:xfrm>
            <a:off x="6741570" y="1480536"/>
            <a:ext cx="5450430" cy="5345066"/>
          </a:xfrm>
          <a:prstGeom prst="rect">
            <a:avLst/>
          </a:prstGeom>
        </p:spPr>
      </p:pic>
      <p:sp>
        <p:nvSpPr>
          <p:cNvPr id="3" name="文本占位符 11">
            <a:extLst>
              <a:ext uri="{FF2B5EF4-FFF2-40B4-BE49-F238E27FC236}">
                <a16:creationId xmlns:a16="http://schemas.microsoft.com/office/drawing/2014/main" id="{75F6E809-AC7B-4388-8F17-64F0EB71A74E}"/>
              </a:ext>
            </a:extLst>
          </p:cNvPr>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4" name="文本占位符 11">
            <a:extLst>
              <a:ext uri="{FF2B5EF4-FFF2-40B4-BE49-F238E27FC236}">
                <a16:creationId xmlns:a16="http://schemas.microsoft.com/office/drawing/2014/main" id="{0A0D5437-C3B3-4DCF-A71F-9934429F4393}"/>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grpSp>
        <p:nvGrpSpPr>
          <p:cNvPr id="5" name="组合 4">
            <a:extLst>
              <a:ext uri="{FF2B5EF4-FFF2-40B4-BE49-F238E27FC236}">
                <a16:creationId xmlns:a16="http://schemas.microsoft.com/office/drawing/2014/main" id="{E720F15A-C9AE-4765-912A-6171AD2E06F3}"/>
              </a:ext>
            </a:extLst>
          </p:cNvPr>
          <p:cNvGrpSpPr/>
          <p:nvPr userDrawn="1"/>
        </p:nvGrpSpPr>
        <p:grpSpPr>
          <a:xfrm>
            <a:off x="195072" y="0"/>
            <a:ext cx="203799" cy="784815"/>
            <a:chOff x="195072" y="0"/>
            <a:chExt cx="203799" cy="784815"/>
          </a:xfrm>
        </p:grpSpPr>
        <p:sp>
          <p:nvSpPr>
            <p:cNvPr id="6" name="任意多边形: 形状 5">
              <a:extLst>
                <a:ext uri="{FF2B5EF4-FFF2-40B4-BE49-F238E27FC236}">
                  <a16:creationId xmlns:a16="http://schemas.microsoft.com/office/drawing/2014/main" id="{6571D73F-89AD-47D4-A3D0-0AEA44083BED}"/>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a:extLst>
                <a:ext uri="{FF2B5EF4-FFF2-40B4-BE49-F238E27FC236}">
                  <a16:creationId xmlns:a16="http://schemas.microsoft.com/office/drawing/2014/main" id="{4EA6272C-4DD7-4467-8CF0-41E053CE6511}"/>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5484853D-62B4-4969-8ADA-DDAAB60B8C7A}"/>
              </a:ext>
            </a:extLst>
          </p:cNvPr>
          <p:cNvGrpSpPr/>
          <p:nvPr userDrawn="1"/>
        </p:nvGrpSpPr>
        <p:grpSpPr>
          <a:xfrm>
            <a:off x="9981085" y="329527"/>
            <a:ext cx="1729409" cy="404260"/>
            <a:chOff x="5869209" y="3087337"/>
            <a:chExt cx="2514124" cy="587692"/>
          </a:xfrm>
        </p:grpSpPr>
        <p:grpSp>
          <p:nvGrpSpPr>
            <p:cNvPr id="9" name="图形 4">
              <a:extLst>
                <a:ext uri="{FF2B5EF4-FFF2-40B4-BE49-F238E27FC236}">
                  <a16:creationId xmlns:a16="http://schemas.microsoft.com/office/drawing/2014/main" id="{8A3FA03D-2A10-4F15-9CF3-875084502C87}"/>
                </a:ext>
              </a:extLst>
            </p:cNvPr>
            <p:cNvGrpSpPr/>
            <p:nvPr/>
          </p:nvGrpSpPr>
          <p:grpSpPr>
            <a:xfrm>
              <a:off x="5869209" y="3087337"/>
              <a:ext cx="587692" cy="587692"/>
              <a:chOff x="5869209" y="3087337"/>
              <a:chExt cx="587692" cy="587692"/>
            </a:xfrm>
            <a:solidFill>
              <a:srgbClr val="203E6E"/>
            </a:solidFill>
          </p:grpSpPr>
          <p:sp>
            <p:nvSpPr>
              <p:cNvPr id="58" name="任意多边形: 形状 57">
                <a:extLst>
                  <a:ext uri="{FF2B5EF4-FFF2-40B4-BE49-F238E27FC236}">
                    <a16:creationId xmlns:a16="http://schemas.microsoft.com/office/drawing/2014/main" id="{59EEE5A1-CDC8-4D88-B626-AF0DA0D14A60}"/>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33485B00-E734-49CD-AA1C-E5EAE7A79E6B}"/>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ABED599E-00E0-44C8-9A1C-87FE4D311C12}"/>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2740DEB7-EB09-456E-A5A4-B84C047428C8}"/>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2D0DDD04-BCD0-4DDE-9AA5-1F2C4D6F8ED2}"/>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B850B313-7B9C-4D2D-8AB7-050BB2DF4888}"/>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64DFAA7A-F0E2-40FC-B4CF-BE11ABB7369B}"/>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48A58610-D459-489C-8765-FB34A3C7E392}"/>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04091497-C0A9-42D7-8817-CB5545787D1A}"/>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8E0820D8-5B4D-4ACB-88E4-EFB6E7FFF14A}"/>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A31C5DD7-25D6-42D4-B19A-A2D2E4A424EA}"/>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1878F970-1800-4012-A04A-A092D7190A63}"/>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F4F33D72-8940-4098-96B7-3E6028B03A88}"/>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09E581A8-D08B-4369-83BB-9826EDD9B232}"/>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57AABEF3-BB9E-4AD6-93ED-EC26EB9DB477}"/>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48C2C3B0-18C5-4715-9BA4-229942134B44}"/>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C464515E-B285-499A-9E3A-93DC95C20262}"/>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79D46C48-CD7F-4A01-BCC0-D14CB8527001}"/>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AF9A1D95-96A1-462E-A1E3-3F20C16BC675}"/>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4797C2A9-DF91-45AB-9353-991EBC455804}"/>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26198999-976B-4C74-8A39-6ACAF42F5553}"/>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1EEB3F83-5B5C-460A-BA7D-B4560FB0DABB}"/>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35AE8FAD-E913-4EE3-9B53-2B424A02D6EB}"/>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A1FD951C-1A41-4AB2-BF18-603BB51F4F19}"/>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942E26FC-72DF-46EB-9097-AA04147F99D6}"/>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2778A08E-EDA5-4B8D-B6AA-33D863413E13}"/>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E2F91A59-70E3-4AA5-8766-E86429C6EECE}"/>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51C01BCB-94A9-4755-AB0D-463888FB6C6F}"/>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15681F69-F473-4F2D-A578-D985978BCEAA}"/>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DDF319D0-29A5-4150-A1D7-6FB18409D771}"/>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E79B35CC-4702-4293-8B16-F78A34888A68}"/>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A7377F9A-6626-4891-9AAE-03EECB27BE20}"/>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0C371BCD-3851-4CAE-BA60-3CF8A6DC5514}"/>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443139D5-F916-4067-87A8-84113EF55E84}"/>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5DDF74C7-6042-4D5F-86CE-0E826CBAE904}"/>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8F63A831-64D4-4EDF-A538-D1B5E5C139AD}"/>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F8B909E5-8C4D-443D-AC33-52F1F7D0F1A8}"/>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09A65BCC-40C4-44E6-9D83-40CDD286A0AF}"/>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2EFE79BA-5421-48AA-99F4-CADD5367B0FA}"/>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52CA7BA3-5DF1-4DED-984E-736B9C0AD9F1}"/>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1EDC073B-B9C1-4E6F-82A7-1EE43BA266FC}"/>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1ADA62E6-4E1E-4ACD-941A-3BA8C01F4F97}"/>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DC957C66-AA35-425F-837B-EC9889611F40}"/>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D835B063-6721-4CB4-ACB9-F6FDD9E61CDA}"/>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CFDE0790-FE04-42C0-A5F2-894DAF8D9729}"/>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C146AE13-B2B5-4E3E-914A-4AC769BDA3D8}"/>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E3F28927-7199-4F6B-9954-EE7D49267537}"/>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DB63C88A-F531-4BE5-92F9-CAE273A9A369}"/>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4F711318-CC32-45A9-8B8C-1E2DEA16E343}"/>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1CB573C2-93B8-405A-B5CC-0F0936A785DB}"/>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BE44E11E-2AC2-4D50-9B99-C0C9C49536C5}"/>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DCA841B7-F70F-42EC-AC03-10645F2EC36B}"/>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1F74FB49-8D5F-4260-8B41-27572E29F558}"/>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9BEC6094-D727-4C89-BFAA-F3336B764444}"/>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DBF0A368-0DE9-4DF7-BE68-0FC953759AA8}"/>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E1609113-F131-40F6-A7B3-76E372822D90}"/>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C6084F22-9F7E-4443-9498-B6D242BDBD6D}"/>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3ED146E1-F4A6-4995-ABDB-60DB43DEFF73}"/>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DA06FA32-F365-4DAB-8D9A-0487A3386BAF}"/>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597B30CA-0346-4738-9EE3-A0C176D7AC14}"/>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2ED38735-4B14-41F0-AED0-A89B57935973}"/>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3D920ADE-8DB2-4572-AC5D-944F9373AE33}"/>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45EBBE14-1E92-4DFA-B62F-F63A4305DE82}"/>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C22F4EE9-12F7-4413-8570-C71D9F7B766B}"/>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FC00AFDC-2F6E-4923-8A34-3A0EB4B2180B}"/>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2F9C108E-C57A-48E1-B018-680F92BA6127}"/>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14AEC342-1258-4808-8750-23E573E729E6}"/>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229889F9-3211-45C9-9745-EA7D60293EC1}"/>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73B1C084-4745-4E75-9462-85C1CED298A5}"/>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B413AAAA-D82C-455E-AD03-6A6BBC7B5E77}"/>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95DB6209-E24F-4F85-8484-7254501C6F9B}"/>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C869E4BC-EA9E-4F75-BB71-8FDABABA75AF}"/>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9F507F6A-5281-4E60-B0F9-87DEE25B4852}"/>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a:extLst>
                <a:ext uri="{FF2B5EF4-FFF2-40B4-BE49-F238E27FC236}">
                  <a16:creationId xmlns:a16="http://schemas.microsoft.com/office/drawing/2014/main" id="{B4158739-A475-4EE5-9817-543703979750}"/>
                </a:ext>
              </a:extLst>
            </p:cNvPr>
            <p:cNvGrpSpPr/>
            <p:nvPr/>
          </p:nvGrpSpPr>
          <p:grpSpPr>
            <a:xfrm>
              <a:off x="6551013" y="3111523"/>
              <a:ext cx="1832129" cy="407210"/>
              <a:chOff x="6551013" y="3111523"/>
              <a:chExt cx="1832129" cy="407210"/>
            </a:xfrm>
            <a:solidFill>
              <a:srgbClr val="203E6E"/>
            </a:solidFill>
          </p:grpSpPr>
          <p:sp>
            <p:nvSpPr>
              <p:cNvPr id="41" name="任意多边形: 形状 40">
                <a:extLst>
                  <a:ext uri="{FF2B5EF4-FFF2-40B4-BE49-F238E27FC236}">
                    <a16:creationId xmlns:a16="http://schemas.microsoft.com/office/drawing/2014/main" id="{CB7548C1-E2F0-45F1-B910-58C1DBC73B1C}"/>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46F2B8A1-6DC0-4AE7-BC17-9FA04580632D}"/>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a:extLst>
                  <a:ext uri="{FF2B5EF4-FFF2-40B4-BE49-F238E27FC236}">
                    <a16:creationId xmlns:a16="http://schemas.microsoft.com/office/drawing/2014/main" id="{0E08C008-A3AB-4BAD-8364-7D252A1D55F9}"/>
                  </a:ext>
                </a:extLst>
              </p:cNvPr>
              <p:cNvGrpSpPr/>
              <p:nvPr/>
            </p:nvGrpSpPr>
            <p:grpSpPr>
              <a:xfrm>
                <a:off x="7775067" y="3111523"/>
                <a:ext cx="278044" cy="346526"/>
                <a:chOff x="7775067" y="3111523"/>
                <a:chExt cx="278044" cy="346526"/>
              </a:xfrm>
              <a:solidFill>
                <a:srgbClr val="203E6E"/>
              </a:solidFill>
            </p:grpSpPr>
            <p:sp>
              <p:nvSpPr>
                <p:cNvPr id="56" name="任意多边形: 形状 55">
                  <a:extLst>
                    <a:ext uri="{FF2B5EF4-FFF2-40B4-BE49-F238E27FC236}">
                      <a16:creationId xmlns:a16="http://schemas.microsoft.com/office/drawing/2014/main" id="{3F0FCCD8-1CFE-4DB2-9A95-A682FC09F5D7}"/>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F24C2A6D-4246-4CDB-9B9C-35CF74F90C6B}"/>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a:extLst>
                  <a:ext uri="{FF2B5EF4-FFF2-40B4-BE49-F238E27FC236}">
                    <a16:creationId xmlns:a16="http://schemas.microsoft.com/office/drawing/2014/main" id="{77519F74-7998-4F4A-9083-3B635DC2530D}"/>
                  </a:ext>
                </a:extLst>
              </p:cNvPr>
              <p:cNvGrpSpPr/>
              <p:nvPr/>
            </p:nvGrpSpPr>
            <p:grpSpPr>
              <a:xfrm>
                <a:off x="6935533" y="3137153"/>
                <a:ext cx="217660" cy="381580"/>
                <a:chOff x="6935533" y="3137153"/>
                <a:chExt cx="217660" cy="381580"/>
              </a:xfrm>
              <a:solidFill>
                <a:srgbClr val="203E6E"/>
              </a:solidFill>
            </p:grpSpPr>
            <p:sp>
              <p:nvSpPr>
                <p:cNvPr id="54" name="任意多边形: 形状 53">
                  <a:extLst>
                    <a:ext uri="{FF2B5EF4-FFF2-40B4-BE49-F238E27FC236}">
                      <a16:creationId xmlns:a16="http://schemas.microsoft.com/office/drawing/2014/main" id="{E7E57EDF-F0C4-43F2-8D02-B3AB544B77E4}"/>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205D717F-9134-4802-AAD9-F70A5ED2DADB}"/>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a:extLst>
                  <a:ext uri="{FF2B5EF4-FFF2-40B4-BE49-F238E27FC236}">
                    <a16:creationId xmlns:a16="http://schemas.microsoft.com/office/drawing/2014/main" id="{0AF7C09D-C539-43E4-BF88-5B5158E47625}"/>
                  </a:ext>
                </a:extLst>
              </p:cNvPr>
              <p:cNvGrpSpPr/>
              <p:nvPr/>
            </p:nvGrpSpPr>
            <p:grpSpPr>
              <a:xfrm>
                <a:off x="7234046" y="3181343"/>
                <a:ext cx="297518" cy="298128"/>
                <a:chOff x="7234046" y="3181343"/>
                <a:chExt cx="297518" cy="298128"/>
              </a:xfrm>
              <a:solidFill>
                <a:srgbClr val="203E6E"/>
              </a:solidFill>
            </p:grpSpPr>
            <p:sp>
              <p:nvSpPr>
                <p:cNvPr id="51" name="任意多边形: 形状 50">
                  <a:extLst>
                    <a:ext uri="{FF2B5EF4-FFF2-40B4-BE49-F238E27FC236}">
                      <a16:creationId xmlns:a16="http://schemas.microsoft.com/office/drawing/2014/main" id="{021864FF-DC13-42DA-BBC2-9B57EE27D30F}"/>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034DD3C5-A44F-4ADF-8555-C5666283F224}"/>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3D1CB688-E17C-4CF1-9421-AEC7C84E9A99}"/>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a:extLst>
                  <a:ext uri="{FF2B5EF4-FFF2-40B4-BE49-F238E27FC236}">
                    <a16:creationId xmlns:a16="http://schemas.microsoft.com/office/drawing/2014/main" id="{CFF8EDD8-654F-4626-B918-BDB64671F8A5}"/>
                  </a:ext>
                </a:extLst>
              </p:cNvPr>
              <p:cNvGrpSpPr/>
              <p:nvPr/>
            </p:nvGrpSpPr>
            <p:grpSpPr>
              <a:xfrm>
                <a:off x="6551013" y="3163251"/>
                <a:ext cx="324255" cy="287750"/>
                <a:chOff x="6551013" y="3163251"/>
                <a:chExt cx="324255" cy="287750"/>
              </a:xfrm>
              <a:solidFill>
                <a:srgbClr val="203E6E"/>
              </a:solidFill>
            </p:grpSpPr>
            <p:sp>
              <p:nvSpPr>
                <p:cNvPr id="47" name="任意多边形: 形状 46">
                  <a:extLst>
                    <a:ext uri="{FF2B5EF4-FFF2-40B4-BE49-F238E27FC236}">
                      <a16:creationId xmlns:a16="http://schemas.microsoft.com/office/drawing/2014/main" id="{A918E458-24EB-4A3A-BB6C-FF65240B0F0F}"/>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968BE58-D67A-415B-B4D3-E5F9A6A118A2}"/>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D921F00D-E9BC-43E1-9529-AB5AF7093B65}"/>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9E89F140-885F-4C25-9D3F-37066E1B2B4D}"/>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a:extLst>
                <a:ext uri="{FF2B5EF4-FFF2-40B4-BE49-F238E27FC236}">
                  <a16:creationId xmlns:a16="http://schemas.microsoft.com/office/drawing/2014/main" id="{FF4B7657-B094-49F2-8131-FFD34BE93355}"/>
                </a:ext>
              </a:extLst>
            </p:cNvPr>
            <p:cNvGrpSpPr/>
            <p:nvPr/>
          </p:nvGrpSpPr>
          <p:grpSpPr>
            <a:xfrm>
              <a:off x="6550914" y="3542537"/>
              <a:ext cx="1832419" cy="67151"/>
              <a:chOff x="6550914" y="3542537"/>
              <a:chExt cx="1832419" cy="67151"/>
            </a:xfrm>
            <a:solidFill>
              <a:srgbClr val="203E6E"/>
            </a:solidFill>
          </p:grpSpPr>
          <p:sp>
            <p:nvSpPr>
              <p:cNvPr id="12" name="任意多边形: 形状 11">
                <a:extLst>
                  <a:ext uri="{FF2B5EF4-FFF2-40B4-BE49-F238E27FC236}">
                    <a16:creationId xmlns:a16="http://schemas.microsoft.com/office/drawing/2014/main" id="{793B6E0C-66A7-4AE0-A6E0-36627184B3DA}"/>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231583C0-A951-4BFB-A1FE-59FDE5B9AF02}"/>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7F6B2417-680E-4DE8-94AF-21CCC426DA56}"/>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BDD0CDD9-7546-47EB-B8C9-2AA2FA5B43E5}"/>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C53B6280-12CD-4D0F-9C91-9A2677DF6210}"/>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C6B12594-49F7-4073-9996-37FE339D9AA7}"/>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C79E7971-0294-452C-B9B6-AD88C8AE1B00}"/>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DA5B1456-C6E5-4586-9B15-76256DA4FD5D}"/>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B47B60CA-D897-46FD-8C97-3321DA6CE20F}"/>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D4D54CD2-7362-4C4C-A493-A3DA9594E948}"/>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9C2F995F-4D16-4E1F-9AF1-AF270CC2F9C8}"/>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684867F-FA6D-46EE-83BD-FB2C3FFB3E8D}"/>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DA226C11-7E15-42AF-83D2-AFA6C75D6BCB}"/>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AA5DA9FB-4321-4B0F-881E-06426807AD4E}"/>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7A09A105-6F56-478C-B604-10FF93BD9120}"/>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DC35470C-E382-4685-8744-C4EDF0341B2E}"/>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3BBB2BA-94CC-4022-8179-824678E35DCB}"/>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42374FFD-285E-497D-AB54-391890D2C3E5}"/>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E08AD25E-1EC3-46C1-B6AA-AB0909637E89}"/>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0E047903-F8FA-4218-A1EF-7C3F7941E6D5}"/>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6BD0BC4-7686-47CF-B0FF-55D150FA9687}"/>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D0D3E89E-2629-4090-8FB4-EF2E1217233C}"/>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F3EDCD3-069F-4AC5-B77E-52AD305CE019}"/>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9E66E33D-5B7B-4C7B-8CD4-48D31A13CA70}"/>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F251B6F6-F9CD-4033-866B-9D904E06FCC6}"/>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29B00816-226F-4054-B8EC-BEE76FD170AA}"/>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C82D756-E35B-4C73-A6A7-7E0D71D6CF27}"/>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31142793-E35C-4EC9-970C-034C386C3AE7}"/>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4CF59D4B-8A14-469E-9138-A27980C7CA92}"/>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a:extLst>
              <a:ext uri="{FF2B5EF4-FFF2-40B4-BE49-F238E27FC236}">
                <a16:creationId xmlns:a16="http://schemas.microsoft.com/office/drawing/2014/main" id="{FCBF9F52-85C1-4590-BF84-3ED2E4C90891}"/>
              </a:ext>
            </a:extLst>
          </p:cNvPr>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a:extLst>
              <a:ext uri="{FF2B5EF4-FFF2-40B4-BE49-F238E27FC236}">
                <a16:creationId xmlns:a16="http://schemas.microsoft.com/office/drawing/2014/main" id="{09CA573F-ACBC-44B1-AC54-4470AA78405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a:extLst>
              <a:ext uri="{FF2B5EF4-FFF2-40B4-BE49-F238E27FC236}">
                <a16:creationId xmlns:a16="http://schemas.microsoft.com/office/drawing/2014/main" id="{09DC80C7-1A00-4965-9E25-2E62DBD0D3EB}"/>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44" name="图片占位符 143">
            <a:extLst>
              <a:ext uri="{FF2B5EF4-FFF2-40B4-BE49-F238E27FC236}">
                <a16:creationId xmlns:a16="http://schemas.microsoft.com/office/drawing/2014/main" id="{58115DB5-A5DA-4BDF-A6B1-1AC052294808}"/>
              </a:ext>
            </a:extLst>
          </p:cNvPr>
          <p:cNvSpPr>
            <a:spLocks noGrp="1"/>
          </p:cNvSpPr>
          <p:nvPr>
            <p:ph type="pic" sz="quarter" idx="12"/>
          </p:nvPr>
        </p:nvSpPr>
        <p:spPr>
          <a:xfrm>
            <a:off x="7877978" y="1832740"/>
            <a:ext cx="1748600" cy="3774935"/>
          </a:xfrm>
          <a:custGeom>
            <a:avLst/>
            <a:gdLst>
              <a:gd name="connsiteX0" fmla="*/ 238532 w 1748600"/>
              <a:gd name="connsiteY0" fmla="*/ 0 h 3774935"/>
              <a:gd name="connsiteX1" fmla="*/ 376927 w 1748600"/>
              <a:gd name="connsiteY1" fmla="*/ 0 h 3774935"/>
              <a:gd name="connsiteX2" fmla="*/ 401961 w 1748600"/>
              <a:gd name="connsiteY2" fmla="*/ 23145 h 3774935"/>
              <a:gd name="connsiteX3" fmla="*/ 401961 w 1748600"/>
              <a:gd name="connsiteY3" fmla="*/ 39676 h 3774935"/>
              <a:gd name="connsiteX4" fmla="*/ 493123 w 1748600"/>
              <a:gd name="connsiteY4" fmla="*/ 142174 h 3774935"/>
              <a:gd name="connsiteX5" fmla="*/ 1255478 w 1748600"/>
              <a:gd name="connsiteY5" fmla="*/ 142174 h 3774935"/>
              <a:gd name="connsiteX6" fmla="*/ 1346640 w 1748600"/>
              <a:gd name="connsiteY6" fmla="*/ 39676 h 3774935"/>
              <a:gd name="connsiteX7" fmla="*/ 1346640 w 1748600"/>
              <a:gd name="connsiteY7" fmla="*/ 23145 h 3774935"/>
              <a:gd name="connsiteX8" fmla="*/ 1371674 w 1748600"/>
              <a:gd name="connsiteY8" fmla="*/ 0 h 3774935"/>
              <a:gd name="connsiteX9" fmla="*/ 1510069 w 1748600"/>
              <a:gd name="connsiteY9" fmla="*/ 0 h 3774935"/>
              <a:gd name="connsiteX10" fmla="*/ 1747183 w 1748600"/>
              <a:gd name="connsiteY10" fmla="*/ 248450 h 3774935"/>
              <a:gd name="connsiteX11" fmla="*/ 1748600 w 1748600"/>
              <a:gd name="connsiteY11" fmla="*/ 3493420 h 3774935"/>
              <a:gd name="connsiteX12" fmla="*/ 1484563 w 1748600"/>
              <a:gd name="connsiteY12" fmla="*/ 3774935 h 3774935"/>
              <a:gd name="connsiteX13" fmla="*/ 264038 w 1748600"/>
              <a:gd name="connsiteY13" fmla="*/ 3774935 h 3774935"/>
              <a:gd name="connsiteX14" fmla="*/ 0 w 1748600"/>
              <a:gd name="connsiteY14" fmla="*/ 3493420 h 3774935"/>
              <a:gd name="connsiteX15" fmla="*/ 1417 w 1748600"/>
              <a:gd name="connsiteY15" fmla="*/ 248450 h 3774935"/>
              <a:gd name="connsiteX16" fmla="*/ 238532 w 1748600"/>
              <a:gd name="connsiteY16" fmla="*/ 0 h 3774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600" h="3774935">
                <a:moveTo>
                  <a:pt x="238532" y="0"/>
                </a:moveTo>
                <a:cubicBezTo>
                  <a:pt x="238532" y="0"/>
                  <a:pt x="351421" y="0"/>
                  <a:pt x="376927" y="0"/>
                </a:cubicBezTo>
                <a:cubicBezTo>
                  <a:pt x="402433" y="0"/>
                  <a:pt x="401961" y="23145"/>
                  <a:pt x="401961" y="23145"/>
                </a:cubicBezTo>
                <a:lnTo>
                  <a:pt x="401961" y="39676"/>
                </a:lnTo>
                <a:cubicBezTo>
                  <a:pt x="401961" y="105804"/>
                  <a:pt x="461476" y="142174"/>
                  <a:pt x="493123" y="142174"/>
                </a:cubicBezTo>
                <a:lnTo>
                  <a:pt x="1255478" y="142174"/>
                </a:lnTo>
                <a:cubicBezTo>
                  <a:pt x="1287124" y="142174"/>
                  <a:pt x="1346640" y="105804"/>
                  <a:pt x="1346640" y="39676"/>
                </a:cubicBezTo>
                <a:lnTo>
                  <a:pt x="1346640" y="23145"/>
                </a:lnTo>
                <a:cubicBezTo>
                  <a:pt x="1346640" y="23145"/>
                  <a:pt x="1345695" y="0"/>
                  <a:pt x="1371674" y="0"/>
                </a:cubicBezTo>
                <a:cubicBezTo>
                  <a:pt x="1397180" y="0"/>
                  <a:pt x="1510069" y="0"/>
                  <a:pt x="1510069" y="0"/>
                </a:cubicBezTo>
                <a:cubicBezTo>
                  <a:pt x="1658856" y="0"/>
                  <a:pt x="1747183" y="72268"/>
                  <a:pt x="1747183" y="248450"/>
                </a:cubicBezTo>
                <a:lnTo>
                  <a:pt x="1748600" y="3493420"/>
                </a:lnTo>
                <a:cubicBezTo>
                  <a:pt x="1748600" y="3608671"/>
                  <a:pt x="1741988" y="3774935"/>
                  <a:pt x="1484563" y="3774935"/>
                </a:cubicBezTo>
                <a:lnTo>
                  <a:pt x="264038" y="3774935"/>
                </a:lnTo>
                <a:cubicBezTo>
                  <a:pt x="6613" y="3774935"/>
                  <a:pt x="0" y="3608671"/>
                  <a:pt x="0" y="3493420"/>
                </a:cubicBezTo>
                <a:lnTo>
                  <a:pt x="1417" y="248450"/>
                </a:lnTo>
                <a:cubicBezTo>
                  <a:pt x="1417" y="72268"/>
                  <a:pt x="89272" y="0"/>
                  <a:pt x="238532" y="0"/>
                </a:cubicBezTo>
                <a:close/>
              </a:path>
            </a:pathLst>
          </a:custGeom>
          <a:solidFill>
            <a:srgbClr val="F9F9F9"/>
          </a:solidFill>
        </p:spPr>
        <p:txBody>
          <a:bodyPr wrap="square">
            <a:noAutofit/>
          </a:bodyPr>
          <a:lstStyle/>
          <a:p>
            <a:endParaRPr lang="zh-CN" altLang="en-US" dirty="0"/>
          </a:p>
        </p:txBody>
      </p:sp>
    </p:spTree>
    <p:extLst>
      <p:ext uri="{BB962C8B-B14F-4D97-AF65-F5344CB8AC3E}">
        <p14:creationId xmlns:p14="http://schemas.microsoft.com/office/powerpoint/2010/main" val="1118941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样机展示页3">
    <p:spTree>
      <p:nvGrpSpPr>
        <p:cNvPr id="1" name=""/>
        <p:cNvGrpSpPr/>
        <p:nvPr/>
      </p:nvGrpSpPr>
      <p:grpSpPr>
        <a:xfrm>
          <a:off x="0" y="0"/>
          <a:ext cx="0" cy="0"/>
          <a:chOff x="0" y="0"/>
          <a:chExt cx="0" cy="0"/>
        </a:xfrm>
      </p:grpSpPr>
      <p:sp>
        <p:nvSpPr>
          <p:cNvPr id="3" name="平行四边形 2">
            <a:extLst>
              <a:ext uri="{FF2B5EF4-FFF2-40B4-BE49-F238E27FC236}">
                <a16:creationId xmlns:a16="http://schemas.microsoft.com/office/drawing/2014/main" id="{D05A64C9-7864-4BB0-AA39-C9F650E75D7A}"/>
              </a:ext>
            </a:extLst>
          </p:cNvPr>
          <p:cNvSpPr/>
          <p:nvPr userDrawn="1"/>
        </p:nvSpPr>
        <p:spPr>
          <a:xfrm>
            <a:off x="220363" y="1889034"/>
            <a:ext cx="7969778" cy="3488423"/>
          </a:xfrm>
          <a:prstGeom prst="parallelogram">
            <a:avLst>
              <a:gd name="adj" fmla="val 0"/>
            </a:avLst>
          </a:prstGeom>
          <a:gradFill>
            <a:gsLst>
              <a:gs pos="0">
                <a:srgbClr val="203E6E">
                  <a:alpha val="44000"/>
                </a:srgbClr>
              </a:gs>
              <a:gs pos="55000">
                <a:schemeClr val="accent1">
                  <a:lumMod val="45000"/>
                  <a:lumOff val="55000"/>
                  <a:alpha val="40000"/>
                </a:schemeClr>
              </a:gs>
              <a:gs pos="100000">
                <a:schemeClr val="accent1">
                  <a:lumMod val="30000"/>
                  <a:lumOff val="70000"/>
                  <a:alpha val="12000"/>
                </a:schemeClr>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D8B7AD3C-CBBC-45DA-81FF-4FC9B4297422}"/>
              </a:ext>
            </a:extLst>
          </p:cNvPr>
          <p:cNvSpPr/>
          <p:nvPr userDrawn="1"/>
        </p:nvSpPr>
        <p:spPr>
          <a:xfrm>
            <a:off x="0" y="2001520"/>
            <a:ext cx="12192000" cy="34761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占位符 11">
            <a:extLst>
              <a:ext uri="{FF2B5EF4-FFF2-40B4-BE49-F238E27FC236}">
                <a16:creationId xmlns:a16="http://schemas.microsoft.com/office/drawing/2014/main" id="{452E3634-B2E4-4065-8D80-E7331C42D5FC}"/>
              </a:ext>
            </a:extLst>
          </p:cNvPr>
          <p:cNvSpPr>
            <a:spLocks noGrp="1"/>
          </p:cNvSpPr>
          <p:nvPr userDrawn="1">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16" name="文本占位符 11">
            <a:extLst>
              <a:ext uri="{FF2B5EF4-FFF2-40B4-BE49-F238E27FC236}">
                <a16:creationId xmlns:a16="http://schemas.microsoft.com/office/drawing/2014/main" id="{EDC7E9CC-3F2E-4251-B384-B40D85C48DE5}"/>
              </a:ext>
            </a:extLst>
          </p:cNvPr>
          <p:cNvSpPr>
            <a:spLocks noGrp="1"/>
          </p:cNvSpPr>
          <p:nvPr userDrawn="1">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grpSp>
        <p:nvGrpSpPr>
          <p:cNvPr id="17" name="组合 16">
            <a:extLst>
              <a:ext uri="{FF2B5EF4-FFF2-40B4-BE49-F238E27FC236}">
                <a16:creationId xmlns:a16="http://schemas.microsoft.com/office/drawing/2014/main" id="{F61D9A88-055B-4B3A-A528-9CE6DFF55998}"/>
              </a:ext>
            </a:extLst>
          </p:cNvPr>
          <p:cNvGrpSpPr/>
          <p:nvPr userDrawn="1"/>
        </p:nvGrpSpPr>
        <p:grpSpPr>
          <a:xfrm>
            <a:off x="195072" y="0"/>
            <a:ext cx="203799" cy="784815"/>
            <a:chOff x="195072" y="0"/>
            <a:chExt cx="203799" cy="784815"/>
          </a:xfrm>
        </p:grpSpPr>
        <p:sp>
          <p:nvSpPr>
            <p:cNvPr id="18" name="任意多边形: 形状 17">
              <a:extLst>
                <a:ext uri="{FF2B5EF4-FFF2-40B4-BE49-F238E27FC236}">
                  <a16:creationId xmlns:a16="http://schemas.microsoft.com/office/drawing/2014/main" id="{A3A947FD-3364-4949-9A90-24A14AEFED60}"/>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9" name="直接连接符 18">
              <a:extLst>
                <a:ext uri="{FF2B5EF4-FFF2-40B4-BE49-F238E27FC236}">
                  <a16:creationId xmlns:a16="http://schemas.microsoft.com/office/drawing/2014/main" id="{1AE48B8E-3DD9-4DC9-8501-918935DC5316}"/>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697E6D6C-6882-4826-9583-423EE2CEFA19}"/>
              </a:ext>
            </a:extLst>
          </p:cNvPr>
          <p:cNvGrpSpPr/>
          <p:nvPr userDrawn="1"/>
        </p:nvGrpSpPr>
        <p:grpSpPr>
          <a:xfrm>
            <a:off x="9981085" y="329527"/>
            <a:ext cx="1729409" cy="404260"/>
            <a:chOff x="5869209" y="3087337"/>
            <a:chExt cx="2514124" cy="587692"/>
          </a:xfrm>
        </p:grpSpPr>
        <p:grpSp>
          <p:nvGrpSpPr>
            <p:cNvPr id="21" name="图形 4">
              <a:extLst>
                <a:ext uri="{FF2B5EF4-FFF2-40B4-BE49-F238E27FC236}">
                  <a16:creationId xmlns:a16="http://schemas.microsoft.com/office/drawing/2014/main" id="{ACC0C2B0-0A3E-45E3-901D-2C8C2434BA26}"/>
                </a:ext>
              </a:extLst>
            </p:cNvPr>
            <p:cNvGrpSpPr/>
            <p:nvPr/>
          </p:nvGrpSpPr>
          <p:grpSpPr>
            <a:xfrm>
              <a:off x="5869209" y="3087337"/>
              <a:ext cx="587692" cy="587692"/>
              <a:chOff x="5869209" y="3087337"/>
              <a:chExt cx="587692" cy="587692"/>
            </a:xfrm>
            <a:solidFill>
              <a:srgbClr val="203E6E"/>
            </a:solidFill>
          </p:grpSpPr>
          <p:sp>
            <p:nvSpPr>
              <p:cNvPr id="70" name="任意多边形: 形状 69">
                <a:extLst>
                  <a:ext uri="{FF2B5EF4-FFF2-40B4-BE49-F238E27FC236}">
                    <a16:creationId xmlns:a16="http://schemas.microsoft.com/office/drawing/2014/main" id="{0566764F-EEF4-4BE0-88CF-B15FB12AD958}"/>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93301E5F-5750-4C23-B6DA-AE9467775F45}"/>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C2176FA8-CE25-40F7-86E6-FD11490B738C}"/>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85EB262F-2815-455A-AAE2-4E3E60BB0210}"/>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D99BCA3C-274A-469A-85C7-9D72CBFC3D00}"/>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E2EFE9AC-E602-41C1-9F69-E6C62CB4C30A}"/>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ADECB630-0E7B-4510-922C-39069516955E}"/>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296F8795-7249-4D4D-8111-2340FD484DC1}"/>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605FD58D-19E2-413D-8B30-B511555E7181}"/>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AFCF9660-E544-4B63-9797-A6F0B71CE843}"/>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9A2F2A49-49A4-4959-9B9A-501EB27062A1}"/>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5957FBCB-E40D-465C-AB31-BE78DF3AF35F}"/>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D8900068-06CB-4424-8F7F-D41CED351897}"/>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60ABA214-2749-41C9-A362-116644907BFD}"/>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F4CABA7F-CB1C-497C-AD1D-380845CEB754}"/>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B1A9A6AD-B79F-4F0D-8AFE-7AFDC1D43BD9}"/>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6CCE2C74-5A56-41C3-8741-8154B32DAA3B}"/>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10A80007-323E-4907-BFF1-26594BDF2507}"/>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98D06D84-2DEB-4250-9B85-40EF8958BA6C}"/>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A626EEA9-D61D-4CF2-BB6F-AD0EA41F5286}"/>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456C43E6-3B32-46B6-ACE4-5E1FA61802A9}"/>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900FC4B1-9706-4D40-9F80-EB365432EEA6}"/>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D79D34B2-03CA-4151-AE07-061790CEA56D}"/>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4761C502-EE77-4C0D-B327-6DAF2914233E}"/>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0E7B7FC6-04DD-44F1-AB34-6CF87553D40C}"/>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BA75A561-8C9F-4933-A671-E47C27BC44AB}"/>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7CCCAF69-B290-41D3-A43B-93948A6FC9B3}"/>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3B891698-4283-4FE3-A4D5-E5FFF7816206}"/>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767139AD-5BFE-489E-9C4A-C98D74534461}"/>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E9811C8B-4189-461D-BACF-DB0542DEA5A7}"/>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262BC57A-B68C-4C5E-AE6C-3D09281BA523}"/>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B94A29CE-C06A-4BEF-8685-9B0EC1F3C8A6}"/>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7694D91E-9D6A-4CD6-A616-8382D45038F6}"/>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6A1ED0D6-C01D-427E-998D-C6215CCD3E91}"/>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E6DA7D6A-7FBE-435B-B59E-B77A4BACAC82}"/>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6B74F7DB-75B3-48A8-A808-FBD4886CEB08}"/>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6D371DA6-96EF-422D-B39B-3DC023E1CDF8}"/>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91CB5C6D-64FA-43F5-8A5D-9E1CFFF65C98}"/>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0AA1CA93-3FF5-42C9-8589-424536666C7B}"/>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9F993CAF-5BA2-4F35-9EE3-E9A230BF337D}"/>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D63D3C82-2898-45FC-92A2-7DA417CFF67A}"/>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F88C6FC5-5556-4A9B-B98C-1F0CC1007818}"/>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0176199A-726A-490D-B612-598AB6504FCA}"/>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6943EBB3-09F0-4E7D-8721-1CF7B3DBC085}"/>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293C5C82-24E5-4C46-BF9F-5B234BD345CB}"/>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D1DF995B-D6C7-416B-8555-30B8FDF4A355}"/>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ED27FA18-DA43-4F55-A00F-37DA566A7BF9}"/>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2C01DB1D-7708-4DA1-A612-40116AC86CAA}"/>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2BE0C97D-768F-4892-B489-45FAD7187441}"/>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BFC03C43-30F5-4AB2-A96B-F765846FCD27}"/>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3B9DFD0C-6445-4996-8966-8A5EA281070E}"/>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A9D66A75-C0A7-4323-8FBD-D0F547368B77}"/>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443BF735-476F-4271-BA6C-648163718EF9}"/>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201A451B-B478-400F-8161-66DDF0A65B44}"/>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C5EEA016-1FDA-4F1E-93ED-EC121B17BB70}"/>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E9DFA1F3-51F4-43C8-B56F-9ABB8F05E039}"/>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D968A678-B613-4E11-8F12-7F0B51D5F194}"/>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BB1B793D-EA5D-4F7C-AE32-87632BA1358B}"/>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A78AEA20-0795-4599-9D42-9811DC1D5CF3}"/>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D059A862-6BB8-4F05-AFA0-96958432A0AE}"/>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85AA5B6D-AE78-4FCA-8DB0-462EC9C0C0D7}"/>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427BACAB-38B5-451A-AE32-05AEBFC6BB66}"/>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91BF445C-A840-4CCF-B3BF-E27F837FB63C}"/>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67D85585-2DFB-4C5A-AB9B-1CDA3594D545}"/>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60546562-E5A4-4000-BE9F-9FBD9717BAC8}"/>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8E2F3372-24ED-41D9-911E-82C840679E60}"/>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C9764BA5-0108-45A3-A5DA-7A3B4644F3ED}"/>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D66D5E17-200F-40C8-8F90-9F685B7AE726}"/>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EAD49318-180E-4EDA-B0FB-CB3B3786F2FC}"/>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8B9AAD8E-FFE8-4214-A0D9-A15D5FCD8EAD}"/>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AE80D99F-FBFD-4C9D-B565-FC54642C9744}"/>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8EB5F78B-D030-4A16-B3B7-02FF607800F4}"/>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845716F3-12F8-457E-A374-542CE761F454}"/>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22" name="图形 4">
              <a:extLst>
                <a:ext uri="{FF2B5EF4-FFF2-40B4-BE49-F238E27FC236}">
                  <a16:creationId xmlns:a16="http://schemas.microsoft.com/office/drawing/2014/main" id="{2CCBEC79-54CD-4CEF-BF65-4C0B4759BFA2}"/>
                </a:ext>
              </a:extLst>
            </p:cNvPr>
            <p:cNvGrpSpPr/>
            <p:nvPr/>
          </p:nvGrpSpPr>
          <p:grpSpPr>
            <a:xfrm>
              <a:off x="6551013" y="3111523"/>
              <a:ext cx="1832129" cy="407210"/>
              <a:chOff x="6551013" y="3111523"/>
              <a:chExt cx="1832129" cy="407210"/>
            </a:xfrm>
            <a:solidFill>
              <a:srgbClr val="203E6E"/>
            </a:solidFill>
          </p:grpSpPr>
          <p:sp>
            <p:nvSpPr>
              <p:cNvPr id="53" name="任意多边形: 形状 52">
                <a:extLst>
                  <a:ext uri="{FF2B5EF4-FFF2-40B4-BE49-F238E27FC236}">
                    <a16:creationId xmlns:a16="http://schemas.microsoft.com/office/drawing/2014/main" id="{EFC6E671-89BD-4FCE-8F22-4053C56087E4}"/>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FAEE1EC1-EFCA-497D-A980-89DE14DE4CF5}"/>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55" name="图形 4">
                <a:extLst>
                  <a:ext uri="{FF2B5EF4-FFF2-40B4-BE49-F238E27FC236}">
                    <a16:creationId xmlns:a16="http://schemas.microsoft.com/office/drawing/2014/main" id="{5A212CD7-C3F8-4729-86BA-D0F912ADC9AF}"/>
                  </a:ext>
                </a:extLst>
              </p:cNvPr>
              <p:cNvGrpSpPr/>
              <p:nvPr/>
            </p:nvGrpSpPr>
            <p:grpSpPr>
              <a:xfrm>
                <a:off x="7775067" y="3111523"/>
                <a:ext cx="278044" cy="346526"/>
                <a:chOff x="7775067" y="3111523"/>
                <a:chExt cx="278044" cy="346526"/>
              </a:xfrm>
              <a:solidFill>
                <a:srgbClr val="203E6E"/>
              </a:solidFill>
            </p:grpSpPr>
            <p:sp>
              <p:nvSpPr>
                <p:cNvPr id="68" name="任意多边形: 形状 67">
                  <a:extLst>
                    <a:ext uri="{FF2B5EF4-FFF2-40B4-BE49-F238E27FC236}">
                      <a16:creationId xmlns:a16="http://schemas.microsoft.com/office/drawing/2014/main" id="{39945216-E579-4163-B81C-F2B255CF9715}"/>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5CDE60B3-8762-4C2B-82A5-F987DF4DCF69}"/>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56" name="图形 4">
                <a:extLst>
                  <a:ext uri="{FF2B5EF4-FFF2-40B4-BE49-F238E27FC236}">
                    <a16:creationId xmlns:a16="http://schemas.microsoft.com/office/drawing/2014/main" id="{B3202FC8-7774-428E-9805-EACF81145087}"/>
                  </a:ext>
                </a:extLst>
              </p:cNvPr>
              <p:cNvGrpSpPr/>
              <p:nvPr/>
            </p:nvGrpSpPr>
            <p:grpSpPr>
              <a:xfrm>
                <a:off x="6935533" y="3137153"/>
                <a:ext cx="217660" cy="381580"/>
                <a:chOff x="6935533" y="3137153"/>
                <a:chExt cx="217660" cy="381580"/>
              </a:xfrm>
              <a:solidFill>
                <a:srgbClr val="203E6E"/>
              </a:solidFill>
            </p:grpSpPr>
            <p:sp>
              <p:nvSpPr>
                <p:cNvPr id="66" name="任意多边形: 形状 65">
                  <a:extLst>
                    <a:ext uri="{FF2B5EF4-FFF2-40B4-BE49-F238E27FC236}">
                      <a16:creationId xmlns:a16="http://schemas.microsoft.com/office/drawing/2014/main" id="{72155D87-67A9-4802-A057-953FB56342BD}"/>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378FAAE7-CFCE-458E-9FED-CACBA9ECA546}"/>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57" name="图形 4">
                <a:extLst>
                  <a:ext uri="{FF2B5EF4-FFF2-40B4-BE49-F238E27FC236}">
                    <a16:creationId xmlns:a16="http://schemas.microsoft.com/office/drawing/2014/main" id="{09656676-9A89-47EC-A012-30BE6528571A}"/>
                  </a:ext>
                </a:extLst>
              </p:cNvPr>
              <p:cNvGrpSpPr/>
              <p:nvPr/>
            </p:nvGrpSpPr>
            <p:grpSpPr>
              <a:xfrm>
                <a:off x="7234046" y="3181343"/>
                <a:ext cx="297518" cy="298128"/>
                <a:chOff x="7234046" y="3181343"/>
                <a:chExt cx="297518" cy="298128"/>
              </a:xfrm>
              <a:solidFill>
                <a:srgbClr val="203E6E"/>
              </a:solidFill>
            </p:grpSpPr>
            <p:sp>
              <p:nvSpPr>
                <p:cNvPr id="63" name="任意多边形: 形状 62">
                  <a:extLst>
                    <a:ext uri="{FF2B5EF4-FFF2-40B4-BE49-F238E27FC236}">
                      <a16:creationId xmlns:a16="http://schemas.microsoft.com/office/drawing/2014/main" id="{CE9705F6-4642-4772-90E2-3D0232D904DB}"/>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EE73FB5C-E485-42E4-83A3-F8B277978DFD}"/>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E6C1AF7A-7BC7-47C3-A77D-FA0A97162EC2}"/>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58" name="图形 4">
                <a:extLst>
                  <a:ext uri="{FF2B5EF4-FFF2-40B4-BE49-F238E27FC236}">
                    <a16:creationId xmlns:a16="http://schemas.microsoft.com/office/drawing/2014/main" id="{AD2D04B5-4C9D-408E-8CC9-7870EE51E675}"/>
                  </a:ext>
                </a:extLst>
              </p:cNvPr>
              <p:cNvGrpSpPr/>
              <p:nvPr/>
            </p:nvGrpSpPr>
            <p:grpSpPr>
              <a:xfrm>
                <a:off x="6551013" y="3163251"/>
                <a:ext cx="324255" cy="287750"/>
                <a:chOff x="6551013" y="3163251"/>
                <a:chExt cx="324255" cy="287750"/>
              </a:xfrm>
              <a:solidFill>
                <a:srgbClr val="203E6E"/>
              </a:solidFill>
            </p:grpSpPr>
            <p:sp>
              <p:nvSpPr>
                <p:cNvPr id="59" name="任意多边形: 形状 58">
                  <a:extLst>
                    <a:ext uri="{FF2B5EF4-FFF2-40B4-BE49-F238E27FC236}">
                      <a16:creationId xmlns:a16="http://schemas.microsoft.com/office/drawing/2014/main" id="{248A3E51-20EC-4B27-BA0E-360FD5B1148D}"/>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53DAA53B-C918-4595-8827-E316E5CC4542}"/>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1F99EA1D-7DDE-4AC4-BF13-3B34C5D18E25}"/>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2738907C-9447-4A68-AD65-850E917B0083}"/>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23" name="图形 4">
              <a:extLst>
                <a:ext uri="{FF2B5EF4-FFF2-40B4-BE49-F238E27FC236}">
                  <a16:creationId xmlns:a16="http://schemas.microsoft.com/office/drawing/2014/main" id="{4A82A869-7543-4BE0-B4DA-C538554B844D}"/>
                </a:ext>
              </a:extLst>
            </p:cNvPr>
            <p:cNvGrpSpPr/>
            <p:nvPr/>
          </p:nvGrpSpPr>
          <p:grpSpPr>
            <a:xfrm>
              <a:off x="6550914" y="3542537"/>
              <a:ext cx="1832419" cy="67151"/>
              <a:chOff x="6550914" y="3542537"/>
              <a:chExt cx="1832419" cy="67151"/>
            </a:xfrm>
            <a:solidFill>
              <a:srgbClr val="203E6E"/>
            </a:solidFill>
          </p:grpSpPr>
          <p:sp>
            <p:nvSpPr>
              <p:cNvPr id="24" name="任意多边形: 形状 23">
                <a:extLst>
                  <a:ext uri="{FF2B5EF4-FFF2-40B4-BE49-F238E27FC236}">
                    <a16:creationId xmlns:a16="http://schemas.microsoft.com/office/drawing/2014/main" id="{1EB82993-4D1F-4D72-B780-D2CE708C84AE}"/>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56FAD53F-B46B-43EC-B8EA-AB525CF516ED}"/>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76506EE3-5EA9-402D-8C24-655E942E70D5}"/>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57DA3B64-3766-47E6-B774-E8C1D58709AE}"/>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B619B630-13D8-4104-8F9D-C8F9F8D3DA07}"/>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5C75C6A0-B85E-477C-B697-8FB5F466DE3D}"/>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FAFF73B4-EDE9-471B-A196-08966A90E62D}"/>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BE0C0F7-3ABF-4532-A4A1-449FB56754FB}"/>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B0B8869A-305E-404A-BFBB-A015EAE32F15}"/>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281FD91D-E81D-40EE-9115-577377EDEFB7}"/>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51B1094-2328-4168-AB7B-3A34B86409EF}"/>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B6C63EA-BCC9-467B-8E65-FED217CEDF52}"/>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6BB2216E-60AD-477C-B2EC-2B6206996212}"/>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FC5FDCC-D592-4E7C-B234-0C9DEA7F7BD8}"/>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181BF0FB-45F0-4EF6-A79B-C7E9F9F19E40}"/>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904448F0-6BBD-4619-A2D4-BC5AD19C6C35}"/>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206CE68-EEBA-43EE-AB2D-864796FBA33E}"/>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FA34D180-B0F9-4244-A9B4-5AE84E2FD654}"/>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6B7B11E6-967C-4AFB-AB83-907139F05978}"/>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690EF92E-BEDB-4669-9D1B-DFE9A1368CA2}"/>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DE1B42DE-FABE-445E-A352-FC9D81B035FE}"/>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1B5D64DB-5D90-4EBD-95F8-481958272F73}"/>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4CB6FA4A-0C73-441B-BCB0-0BE56C81ABAA}"/>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441ED9F4-72A4-4B39-8546-1FFA0D4C34AF}"/>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69D7FD8F-E732-47A0-A323-DB451C3DFB64}"/>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55335565-1E61-4F5F-93FC-26D59F4F4202}"/>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721D62C4-786C-4DEB-B330-935325BD086B}"/>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E5060D8A-8DC0-44AA-BE1C-8457AA337CD9}"/>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A6E3B928-FDFD-45E7-9000-5AD30F781D6D}"/>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43" name="矩形 142">
            <a:extLst>
              <a:ext uri="{FF2B5EF4-FFF2-40B4-BE49-F238E27FC236}">
                <a16:creationId xmlns:a16="http://schemas.microsoft.com/office/drawing/2014/main" id="{3295CCBD-51C8-4FCE-9748-F0756D65598B}"/>
              </a:ext>
            </a:extLst>
          </p:cNvPr>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4" name="图片 143">
            <a:extLst>
              <a:ext uri="{FF2B5EF4-FFF2-40B4-BE49-F238E27FC236}">
                <a16:creationId xmlns:a16="http://schemas.microsoft.com/office/drawing/2014/main" id="{AEC2439D-0219-49CE-946B-9D71AF4FFC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45" name="图片 144">
            <a:extLst>
              <a:ext uri="{FF2B5EF4-FFF2-40B4-BE49-F238E27FC236}">
                <a16:creationId xmlns:a16="http://schemas.microsoft.com/office/drawing/2014/main" id="{6F47AE7C-0FCA-4D77-AB84-05CA64D1A32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47" name="图片占位符 146">
            <a:extLst>
              <a:ext uri="{FF2B5EF4-FFF2-40B4-BE49-F238E27FC236}">
                <a16:creationId xmlns:a16="http://schemas.microsoft.com/office/drawing/2014/main" id="{774E42B4-BD2D-42D2-BCE1-542DF5939C9E}"/>
              </a:ext>
            </a:extLst>
          </p:cNvPr>
          <p:cNvSpPr>
            <a:spLocks noGrp="1"/>
          </p:cNvSpPr>
          <p:nvPr>
            <p:ph type="pic" sz="quarter" idx="12"/>
          </p:nvPr>
        </p:nvSpPr>
        <p:spPr>
          <a:xfrm>
            <a:off x="5865054" y="1200508"/>
            <a:ext cx="3450772" cy="4846921"/>
          </a:xfrm>
          <a:prstGeom prst="roundRect">
            <a:avLst>
              <a:gd name="adj" fmla="val 3793"/>
            </a:avLst>
          </a:prstGeom>
          <a:solidFill>
            <a:srgbClr val="F9F9F9"/>
          </a:solidFill>
        </p:spPr>
        <p:txBody>
          <a:bodyPr/>
          <a:lstStyle/>
          <a:p>
            <a:endParaRPr lang="zh-CN" altLang="en-US" dirty="0"/>
          </a:p>
        </p:txBody>
      </p:sp>
      <p:sp>
        <p:nvSpPr>
          <p:cNvPr id="151" name="图片占位符 150">
            <a:extLst>
              <a:ext uri="{FF2B5EF4-FFF2-40B4-BE49-F238E27FC236}">
                <a16:creationId xmlns:a16="http://schemas.microsoft.com/office/drawing/2014/main" id="{4A2B4A06-506B-4049-966C-F07E7B003D19}"/>
              </a:ext>
            </a:extLst>
          </p:cNvPr>
          <p:cNvSpPr>
            <a:spLocks noGrp="1"/>
          </p:cNvSpPr>
          <p:nvPr>
            <p:ph type="pic" sz="quarter" idx="14"/>
          </p:nvPr>
        </p:nvSpPr>
        <p:spPr>
          <a:xfrm>
            <a:off x="7316029" y="3075748"/>
            <a:ext cx="4277533" cy="3029066"/>
          </a:xfrm>
          <a:prstGeom prst="roundRect">
            <a:avLst>
              <a:gd name="adj" fmla="val 6427"/>
            </a:avLst>
          </a:prstGeom>
          <a:solidFill>
            <a:srgbClr val="F9F9F9"/>
          </a:solidFill>
        </p:spPr>
        <p:txBody>
          <a:bodyPr/>
          <a:lstStyle/>
          <a:p>
            <a:endParaRPr lang="zh-CN" altLang="en-US"/>
          </a:p>
        </p:txBody>
      </p:sp>
    </p:spTree>
    <p:extLst>
      <p:ext uri="{BB962C8B-B14F-4D97-AF65-F5344CB8AC3E}">
        <p14:creationId xmlns:p14="http://schemas.microsoft.com/office/powerpoint/2010/main" val="2621851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样机展示页4">
    <p:spTree>
      <p:nvGrpSpPr>
        <p:cNvPr id="1" name=""/>
        <p:cNvGrpSpPr/>
        <p:nvPr/>
      </p:nvGrpSpPr>
      <p:grpSpPr>
        <a:xfrm>
          <a:off x="0" y="0"/>
          <a:ext cx="0" cy="0"/>
          <a:chOff x="0" y="0"/>
          <a:chExt cx="0" cy="0"/>
        </a:xfrm>
      </p:grpSpPr>
      <p:sp>
        <p:nvSpPr>
          <p:cNvPr id="346" name="矩形 345">
            <a:extLst>
              <a:ext uri="{FF2B5EF4-FFF2-40B4-BE49-F238E27FC236}">
                <a16:creationId xmlns:a16="http://schemas.microsoft.com/office/drawing/2014/main" id="{A80AA926-8537-4CBA-96E2-5D1761CFE22F}"/>
              </a:ext>
            </a:extLst>
          </p:cNvPr>
          <p:cNvSpPr/>
          <p:nvPr userDrawn="1"/>
        </p:nvSpPr>
        <p:spPr>
          <a:xfrm>
            <a:off x="0" y="4138140"/>
            <a:ext cx="12192000" cy="271986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1" name="图片占位符 350">
            <a:extLst>
              <a:ext uri="{FF2B5EF4-FFF2-40B4-BE49-F238E27FC236}">
                <a16:creationId xmlns:a16="http://schemas.microsoft.com/office/drawing/2014/main" id="{52827A66-A284-41D5-8E52-E23F17D56667}"/>
              </a:ext>
            </a:extLst>
          </p:cNvPr>
          <p:cNvSpPr>
            <a:spLocks noGrp="1"/>
          </p:cNvSpPr>
          <p:nvPr>
            <p:ph type="pic" sz="quarter" idx="12"/>
          </p:nvPr>
        </p:nvSpPr>
        <p:spPr>
          <a:xfrm>
            <a:off x="625331" y="1366889"/>
            <a:ext cx="2444750" cy="4319587"/>
          </a:xfrm>
          <a:prstGeom prst="rect">
            <a:avLst/>
          </a:prstGeom>
          <a:solidFill>
            <a:srgbClr val="F9F9F9"/>
          </a:solidFill>
          <a:scene3d>
            <a:camera prst="perspectiveRight">
              <a:rot lat="0" lon="19799975" rev="0"/>
            </a:camera>
            <a:lightRig rig="threePt" dir="t"/>
          </a:scene3d>
        </p:spPr>
        <p:txBody>
          <a:bodyPr/>
          <a:lstStyle/>
          <a:p>
            <a:endParaRPr lang="zh-CN" altLang="en-US"/>
          </a:p>
        </p:txBody>
      </p:sp>
      <p:sp>
        <p:nvSpPr>
          <p:cNvPr id="352" name="图片占位符 350">
            <a:extLst>
              <a:ext uri="{FF2B5EF4-FFF2-40B4-BE49-F238E27FC236}">
                <a16:creationId xmlns:a16="http://schemas.microsoft.com/office/drawing/2014/main" id="{755323BD-A521-4C52-B25D-08327ABDC862}"/>
              </a:ext>
            </a:extLst>
          </p:cNvPr>
          <p:cNvSpPr>
            <a:spLocks noGrp="1"/>
          </p:cNvSpPr>
          <p:nvPr>
            <p:ph type="pic" sz="quarter" idx="13"/>
          </p:nvPr>
        </p:nvSpPr>
        <p:spPr>
          <a:xfrm>
            <a:off x="2703323" y="1245554"/>
            <a:ext cx="2444750" cy="4319587"/>
          </a:xfrm>
          <a:prstGeom prst="rect">
            <a:avLst/>
          </a:prstGeom>
          <a:solidFill>
            <a:srgbClr val="F9F9F9"/>
          </a:solidFill>
          <a:scene3d>
            <a:camera prst="perspectiveRight">
              <a:rot lat="0" lon="20399981" rev="0"/>
            </a:camera>
            <a:lightRig rig="threePt" dir="t"/>
          </a:scene3d>
        </p:spPr>
        <p:txBody>
          <a:bodyPr/>
          <a:lstStyle/>
          <a:p>
            <a:endParaRPr lang="zh-CN" altLang="en-US"/>
          </a:p>
        </p:txBody>
      </p:sp>
      <p:sp>
        <p:nvSpPr>
          <p:cNvPr id="353" name="图片占位符 350">
            <a:extLst>
              <a:ext uri="{FF2B5EF4-FFF2-40B4-BE49-F238E27FC236}">
                <a16:creationId xmlns:a16="http://schemas.microsoft.com/office/drawing/2014/main" id="{CA79DB63-A4F6-4E55-BDCE-F984C0ABB871}"/>
              </a:ext>
            </a:extLst>
          </p:cNvPr>
          <p:cNvSpPr>
            <a:spLocks noGrp="1"/>
          </p:cNvSpPr>
          <p:nvPr>
            <p:ph type="pic" sz="quarter" idx="14"/>
          </p:nvPr>
        </p:nvSpPr>
        <p:spPr>
          <a:xfrm>
            <a:off x="6977624" y="1365150"/>
            <a:ext cx="2444750" cy="4319587"/>
          </a:xfrm>
          <a:prstGeom prst="rect">
            <a:avLst/>
          </a:prstGeom>
          <a:solidFill>
            <a:srgbClr val="F9F9F9"/>
          </a:solidFill>
          <a:scene3d>
            <a:camera prst="perspectiveLeft">
              <a:rot lat="0" lon="1800001" rev="0"/>
            </a:camera>
            <a:lightRig rig="threePt" dir="t"/>
          </a:scene3d>
        </p:spPr>
        <p:txBody>
          <a:bodyPr/>
          <a:lstStyle/>
          <a:p>
            <a:endParaRPr lang="zh-CN" altLang="en-US"/>
          </a:p>
        </p:txBody>
      </p:sp>
      <p:sp>
        <p:nvSpPr>
          <p:cNvPr id="354" name="图片占位符 350">
            <a:extLst>
              <a:ext uri="{FF2B5EF4-FFF2-40B4-BE49-F238E27FC236}">
                <a16:creationId xmlns:a16="http://schemas.microsoft.com/office/drawing/2014/main" id="{5F21C7E4-33EF-4075-A4A1-22FC356D14C5}"/>
              </a:ext>
            </a:extLst>
          </p:cNvPr>
          <p:cNvSpPr>
            <a:spLocks noGrp="1"/>
          </p:cNvSpPr>
          <p:nvPr>
            <p:ph type="pic" sz="quarter" idx="15"/>
          </p:nvPr>
        </p:nvSpPr>
        <p:spPr>
          <a:xfrm>
            <a:off x="9106546" y="1458364"/>
            <a:ext cx="2444750" cy="4319587"/>
          </a:xfrm>
          <a:prstGeom prst="rect">
            <a:avLst/>
          </a:prstGeom>
          <a:solidFill>
            <a:srgbClr val="F9F9F9"/>
          </a:solidFill>
          <a:scene3d>
            <a:camera prst="perspectiveLeft">
              <a:rot lat="0" lon="1800001" rev="0"/>
            </a:camera>
            <a:lightRig rig="threePt" dir="t"/>
          </a:scene3d>
        </p:spPr>
        <p:txBody>
          <a:bodyPr/>
          <a:lstStyle/>
          <a:p>
            <a:endParaRPr lang="zh-CN" altLang="en-US"/>
          </a:p>
        </p:txBody>
      </p:sp>
      <p:pic>
        <p:nvPicPr>
          <p:cNvPr id="347" name="图片 346">
            <a:extLst>
              <a:ext uri="{FF2B5EF4-FFF2-40B4-BE49-F238E27FC236}">
                <a16:creationId xmlns:a16="http://schemas.microsoft.com/office/drawing/2014/main" id="{A4DC8B9D-9F0B-485D-B294-1C39757082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57" t="69227" r="9082" b="17462"/>
          <a:stretch/>
        </p:blipFill>
        <p:spPr>
          <a:xfrm>
            <a:off x="638681" y="5554619"/>
            <a:ext cx="10965180" cy="751062"/>
          </a:xfrm>
          <a:prstGeom prst="rect">
            <a:avLst/>
          </a:prstGeom>
        </p:spPr>
      </p:pic>
      <p:sp>
        <p:nvSpPr>
          <p:cNvPr id="3" name="文本占位符 11">
            <a:extLst>
              <a:ext uri="{FF2B5EF4-FFF2-40B4-BE49-F238E27FC236}">
                <a16:creationId xmlns:a16="http://schemas.microsoft.com/office/drawing/2014/main" id="{092A97ED-6253-46E0-BC38-5025E30AE7E4}"/>
              </a:ext>
            </a:extLst>
          </p:cNvPr>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4" name="文本占位符 11">
            <a:extLst>
              <a:ext uri="{FF2B5EF4-FFF2-40B4-BE49-F238E27FC236}">
                <a16:creationId xmlns:a16="http://schemas.microsoft.com/office/drawing/2014/main" id="{BAC74C5A-37A0-4326-8DD9-2736A4CD7CF0}"/>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grpSp>
        <p:nvGrpSpPr>
          <p:cNvPr id="5" name="组合 4">
            <a:extLst>
              <a:ext uri="{FF2B5EF4-FFF2-40B4-BE49-F238E27FC236}">
                <a16:creationId xmlns:a16="http://schemas.microsoft.com/office/drawing/2014/main" id="{F10CDA34-3ACD-4E03-8B65-8782BAD3D978}"/>
              </a:ext>
            </a:extLst>
          </p:cNvPr>
          <p:cNvGrpSpPr/>
          <p:nvPr userDrawn="1"/>
        </p:nvGrpSpPr>
        <p:grpSpPr>
          <a:xfrm>
            <a:off x="195072" y="0"/>
            <a:ext cx="203799" cy="784815"/>
            <a:chOff x="195072" y="0"/>
            <a:chExt cx="203799" cy="784815"/>
          </a:xfrm>
        </p:grpSpPr>
        <p:sp>
          <p:nvSpPr>
            <p:cNvPr id="6" name="任意多边形: 形状 5">
              <a:extLst>
                <a:ext uri="{FF2B5EF4-FFF2-40B4-BE49-F238E27FC236}">
                  <a16:creationId xmlns:a16="http://schemas.microsoft.com/office/drawing/2014/main" id="{C16C97DF-5793-455F-B26A-5FE34569400D}"/>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a:extLst>
                <a:ext uri="{FF2B5EF4-FFF2-40B4-BE49-F238E27FC236}">
                  <a16:creationId xmlns:a16="http://schemas.microsoft.com/office/drawing/2014/main" id="{9660E521-4CCB-4C27-A947-376863E127DA}"/>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6BB9865A-978A-42E0-9024-CDE40B54FB17}"/>
              </a:ext>
            </a:extLst>
          </p:cNvPr>
          <p:cNvGrpSpPr/>
          <p:nvPr userDrawn="1"/>
        </p:nvGrpSpPr>
        <p:grpSpPr>
          <a:xfrm>
            <a:off x="9981085" y="329527"/>
            <a:ext cx="1729409" cy="404260"/>
            <a:chOff x="5869209" y="3087337"/>
            <a:chExt cx="2514124" cy="587692"/>
          </a:xfrm>
        </p:grpSpPr>
        <p:grpSp>
          <p:nvGrpSpPr>
            <p:cNvPr id="9" name="图形 4">
              <a:extLst>
                <a:ext uri="{FF2B5EF4-FFF2-40B4-BE49-F238E27FC236}">
                  <a16:creationId xmlns:a16="http://schemas.microsoft.com/office/drawing/2014/main" id="{964F707C-F573-455E-94DB-39ED6AF0A98F}"/>
                </a:ext>
              </a:extLst>
            </p:cNvPr>
            <p:cNvGrpSpPr/>
            <p:nvPr/>
          </p:nvGrpSpPr>
          <p:grpSpPr>
            <a:xfrm>
              <a:off x="5869209" y="3087337"/>
              <a:ext cx="587692" cy="587692"/>
              <a:chOff x="5869209" y="3087337"/>
              <a:chExt cx="587692" cy="587692"/>
            </a:xfrm>
            <a:solidFill>
              <a:srgbClr val="203E6E"/>
            </a:solidFill>
          </p:grpSpPr>
          <p:sp>
            <p:nvSpPr>
              <p:cNvPr id="58" name="任意多边形: 形状 57">
                <a:extLst>
                  <a:ext uri="{FF2B5EF4-FFF2-40B4-BE49-F238E27FC236}">
                    <a16:creationId xmlns:a16="http://schemas.microsoft.com/office/drawing/2014/main" id="{6770EE93-5A56-4E8E-9619-77EC0DACB02B}"/>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B9E6B5E7-183D-46AB-8DF7-4D6E7FDD12CB}"/>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26C448E1-70EF-43FD-A142-CEAD33A27965}"/>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C0ED433C-F24D-41E7-93C1-D358715D4F5C}"/>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E1A8AB61-9797-47DD-A14B-95AB2098985B}"/>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A06554B9-DF02-4193-9F02-0A7665F586E2}"/>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E808D52-8B16-437B-8ACF-6F45A5CE06B5}"/>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0C90F3CF-6A74-4A8C-BAD8-F58EFA0CF2B2}"/>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8FC0F5CF-B899-46A5-9DED-0049582CA523}"/>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E4F04222-4D96-465E-9A12-B0CA7A061C1F}"/>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0A6E5565-629D-4FBC-9DB5-AE110EE61632}"/>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C9F523FE-0B2E-4BDC-8CE1-B27D12D1F1AB}"/>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EBBE9AC1-867C-4D3F-BDF6-19314369A3B7}"/>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8F313450-8085-4EB7-BA88-DDB1D5C004DB}"/>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B1DF36EA-1C5F-417D-B8D0-02F2D66F31CF}"/>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41103CBF-B194-4B17-B252-C7BB7B0BD728}"/>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37761355-24EE-4248-86E5-0E9DFF7DFA5C}"/>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A012172E-3081-489A-8AA6-4E701CABC9CC}"/>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818F11AA-8A59-4E68-B904-68F733511A70}"/>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FD485C39-D377-447D-9AA2-E54D74E9384C}"/>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7F727586-D249-420A-9664-87700DDFDDFA}"/>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673AC62E-31DE-4813-AAF5-58CB8943A365}"/>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6306CA6B-B5EB-4549-AA5F-D5266F4BF6F6}"/>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7E100312-3163-4D9F-821A-4376FDB2B89C}"/>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CD4E2D0C-A618-4ADD-8FA1-5DB4C16FC406}"/>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5B42AAA9-1EDF-4AA0-842D-A03676F48790}"/>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CC752372-A5F7-45D3-B4B1-5DDC74D91F39}"/>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7FB27AA3-119C-484B-9B77-B23895AEEAB9}"/>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8DA7FDBB-A7D3-4492-BA02-BBA5C9724B2D}"/>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A33446CA-B247-4432-867D-066096039D0A}"/>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4C21B53C-2F93-472F-8F03-D9F34C251690}"/>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6C66B544-3101-4A6D-A205-B5F837B9DDD1}"/>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ADE6C9A5-279A-480F-ACC4-762897E9189B}"/>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7E6848D9-AB36-4956-BC13-61A2107D3BFD}"/>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FBD50E13-0FCD-4889-9A8E-EDD95F8BB797}"/>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567EAD43-37F8-4184-8B60-07187D82365C}"/>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2190F40E-57F3-422F-AD19-8DE90FFF846B}"/>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1AB59DD3-E784-4051-8326-BECDA2081549}"/>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70B6526C-F3C3-4E61-B7AF-8F70C7211321}"/>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1282DEA2-9BC0-43A4-827E-1FE635994397}"/>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604C98B0-23FD-4C9E-9EC1-E9773E8B7C59}"/>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30B6DE14-B4BF-47FC-B1CA-F52A08855BB2}"/>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60BBA968-86AD-4C28-B31A-5327CC000272}"/>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B501FDC9-2661-4BF4-A9B1-EDCF2640D427}"/>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01227A60-B566-4AA1-A6FA-AEB7A9586E8A}"/>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BCBA21A2-1E74-4B1A-ACB5-63C2DEFACB85}"/>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C900885D-DFF1-4D42-887F-337786327ECD}"/>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45299614-34CF-40B4-87BA-3CD26060C301}"/>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687D1526-9236-427E-97C1-250EB8D3990E}"/>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83BD7D51-E3AD-45ED-8813-FA4FAE02B351}"/>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89E946BB-7077-4FC1-A061-19187D5C40A6}"/>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14F04303-E1CD-42ED-8A1E-92EFDAD08705}"/>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DFC26477-CE8C-41B7-9153-0A8EBCE511CA}"/>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06AC1596-995D-4B69-8C8C-E4BF78985C0B}"/>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AB79ECCE-C5EB-482C-BD05-AF312C0D26D3}"/>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A3419362-9100-4E0C-A498-1A4422AF7593}"/>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5201D344-AFF8-493F-86D8-5CDF0F2D3FA0}"/>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53D07A0A-D3D4-4861-AFD7-15732F24407A}"/>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EB671A5D-ABE8-4687-B600-7FE7909CDC23}"/>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CBD14150-6DBF-4BB8-BD8E-E65AAA70F9A5}"/>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4BDA7F34-C16E-42A5-8A30-B57FACE55376}"/>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2994A5BF-D999-4216-BAB8-0DDA9527F0B2}"/>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43C54638-4945-4B77-BC4D-6B2FE6349B86}"/>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36E2ABBC-D8C1-40CC-8F95-03ABBEB4D5BB}"/>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A0BB266E-E373-41A8-A3F6-723D696B2DD9}"/>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F59A5592-6FA0-439E-9DBE-AEA46507A12C}"/>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23EB6D20-616E-4331-ABC6-E6E223E8187F}"/>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40C637A8-1F0F-4342-A2BD-D8E4B1052BDD}"/>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23B60D61-2BE2-4C51-AC1A-7F70DAA37FA1}"/>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72ABDDA2-56F9-4BAE-8183-B0390F12051B}"/>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36DDF378-370F-4CDD-A42A-EF983ADC311A}"/>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1825A0ED-5662-45A6-B074-F3760E4F4FAF}"/>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7DA4E776-77A7-4A72-8F6B-DDCE3943D0C0}"/>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a:extLst>
                <a:ext uri="{FF2B5EF4-FFF2-40B4-BE49-F238E27FC236}">
                  <a16:creationId xmlns:a16="http://schemas.microsoft.com/office/drawing/2014/main" id="{5C74E3C2-3FDC-4F32-9AFE-E5F93EA503A4}"/>
                </a:ext>
              </a:extLst>
            </p:cNvPr>
            <p:cNvGrpSpPr/>
            <p:nvPr/>
          </p:nvGrpSpPr>
          <p:grpSpPr>
            <a:xfrm>
              <a:off x="6551013" y="3111523"/>
              <a:ext cx="1832129" cy="407210"/>
              <a:chOff x="6551013" y="3111523"/>
              <a:chExt cx="1832129" cy="407210"/>
            </a:xfrm>
            <a:solidFill>
              <a:srgbClr val="203E6E"/>
            </a:solidFill>
          </p:grpSpPr>
          <p:sp>
            <p:nvSpPr>
              <p:cNvPr id="41" name="任意多边形: 形状 40">
                <a:extLst>
                  <a:ext uri="{FF2B5EF4-FFF2-40B4-BE49-F238E27FC236}">
                    <a16:creationId xmlns:a16="http://schemas.microsoft.com/office/drawing/2014/main" id="{6C033B55-73BF-4F76-92D6-501E9E70139C}"/>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4C1AAD62-CF28-4968-BCCE-B054DCBED928}"/>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a:extLst>
                  <a:ext uri="{FF2B5EF4-FFF2-40B4-BE49-F238E27FC236}">
                    <a16:creationId xmlns:a16="http://schemas.microsoft.com/office/drawing/2014/main" id="{7D61D52C-6527-454E-A27F-49A9078DEB22}"/>
                  </a:ext>
                </a:extLst>
              </p:cNvPr>
              <p:cNvGrpSpPr/>
              <p:nvPr/>
            </p:nvGrpSpPr>
            <p:grpSpPr>
              <a:xfrm>
                <a:off x="7775067" y="3111523"/>
                <a:ext cx="278044" cy="346526"/>
                <a:chOff x="7775067" y="3111523"/>
                <a:chExt cx="278044" cy="346526"/>
              </a:xfrm>
              <a:solidFill>
                <a:srgbClr val="203E6E"/>
              </a:solidFill>
            </p:grpSpPr>
            <p:sp>
              <p:nvSpPr>
                <p:cNvPr id="56" name="任意多边形: 形状 55">
                  <a:extLst>
                    <a:ext uri="{FF2B5EF4-FFF2-40B4-BE49-F238E27FC236}">
                      <a16:creationId xmlns:a16="http://schemas.microsoft.com/office/drawing/2014/main" id="{1C41C8E7-3049-4D4A-BA90-EB04822959A3}"/>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82C5DCEF-DFD9-42FE-A342-1344CFC03FF1}"/>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a:extLst>
                  <a:ext uri="{FF2B5EF4-FFF2-40B4-BE49-F238E27FC236}">
                    <a16:creationId xmlns:a16="http://schemas.microsoft.com/office/drawing/2014/main" id="{A0C996DB-76AD-4A9D-8940-5A13A39651C8}"/>
                  </a:ext>
                </a:extLst>
              </p:cNvPr>
              <p:cNvGrpSpPr/>
              <p:nvPr/>
            </p:nvGrpSpPr>
            <p:grpSpPr>
              <a:xfrm>
                <a:off x="6935533" y="3137153"/>
                <a:ext cx="217660" cy="381580"/>
                <a:chOff x="6935533" y="3137153"/>
                <a:chExt cx="217660" cy="381580"/>
              </a:xfrm>
              <a:solidFill>
                <a:srgbClr val="203E6E"/>
              </a:solidFill>
            </p:grpSpPr>
            <p:sp>
              <p:nvSpPr>
                <p:cNvPr id="54" name="任意多边形: 形状 53">
                  <a:extLst>
                    <a:ext uri="{FF2B5EF4-FFF2-40B4-BE49-F238E27FC236}">
                      <a16:creationId xmlns:a16="http://schemas.microsoft.com/office/drawing/2014/main" id="{FC820BE7-BF03-4339-A7F9-C3C71F7A0650}"/>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63740043-C2C9-44AA-8C74-F449AFC6DF96}"/>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a:extLst>
                  <a:ext uri="{FF2B5EF4-FFF2-40B4-BE49-F238E27FC236}">
                    <a16:creationId xmlns:a16="http://schemas.microsoft.com/office/drawing/2014/main" id="{0CFCBF4A-9C6F-45E8-8752-53591D295A36}"/>
                  </a:ext>
                </a:extLst>
              </p:cNvPr>
              <p:cNvGrpSpPr/>
              <p:nvPr/>
            </p:nvGrpSpPr>
            <p:grpSpPr>
              <a:xfrm>
                <a:off x="7234046" y="3181343"/>
                <a:ext cx="297518" cy="298128"/>
                <a:chOff x="7234046" y="3181343"/>
                <a:chExt cx="297518" cy="298128"/>
              </a:xfrm>
              <a:solidFill>
                <a:srgbClr val="203E6E"/>
              </a:solidFill>
            </p:grpSpPr>
            <p:sp>
              <p:nvSpPr>
                <p:cNvPr id="51" name="任意多边形: 形状 50">
                  <a:extLst>
                    <a:ext uri="{FF2B5EF4-FFF2-40B4-BE49-F238E27FC236}">
                      <a16:creationId xmlns:a16="http://schemas.microsoft.com/office/drawing/2014/main" id="{49A14513-F52E-48AD-95E6-8C9E1D234FD9}"/>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DE86A6F0-B2BB-4265-A8D4-3D936E1FC61A}"/>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953FCF77-4656-45FF-9F14-356E210D05F5}"/>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a:extLst>
                  <a:ext uri="{FF2B5EF4-FFF2-40B4-BE49-F238E27FC236}">
                    <a16:creationId xmlns:a16="http://schemas.microsoft.com/office/drawing/2014/main" id="{51AAD503-E1B1-4EE0-8598-97C2AA3CF9EE}"/>
                  </a:ext>
                </a:extLst>
              </p:cNvPr>
              <p:cNvGrpSpPr/>
              <p:nvPr/>
            </p:nvGrpSpPr>
            <p:grpSpPr>
              <a:xfrm>
                <a:off x="6551013" y="3163251"/>
                <a:ext cx="324255" cy="287750"/>
                <a:chOff x="6551013" y="3163251"/>
                <a:chExt cx="324255" cy="287750"/>
              </a:xfrm>
              <a:solidFill>
                <a:srgbClr val="203E6E"/>
              </a:solidFill>
            </p:grpSpPr>
            <p:sp>
              <p:nvSpPr>
                <p:cNvPr id="47" name="任意多边形: 形状 46">
                  <a:extLst>
                    <a:ext uri="{FF2B5EF4-FFF2-40B4-BE49-F238E27FC236}">
                      <a16:creationId xmlns:a16="http://schemas.microsoft.com/office/drawing/2014/main" id="{CCCB2EE0-6FC8-4ADF-97E4-28BB24B58FA4}"/>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620EA258-3438-41CF-8B5E-E7A13621CF1B}"/>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9E2BD15A-9862-4305-A4D6-FCDCF15BF968}"/>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7A5F7259-7879-4E60-B750-961D46975AA4}"/>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a:extLst>
                <a:ext uri="{FF2B5EF4-FFF2-40B4-BE49-F238E27FC236}">
                  <a16:creationId xmlns:a16="http://schemas.microsoft.com/office/drawing/2014/main" id="{213BB250-DBED-4BDB-A857-A4EF409E5370}"/>
                </a:ext>
              </a:extLst>
            </p:cNvPr>
            <p:cNvGrpSpPr/>
            <p:nvPr/>
          </p:nvGrpSpPr>
          <p:grpSpPr>
            <a:xfrm>
              <a:off x="6550914" y="3542537"/>
              <a:ext cx="1832419" cy="67151"/>
              <a:chOff x="6550914" y="3542537"/>
              <a:chExt cx="1832419" cy="67151"/>
            </a:xfrm>
            <a:solidFill>
              <a:srgbClr val="203E6E"/>
            </a:solidFill>
          </p:grpSpPr>
          <p:sp>
            <p:nvSpPr>
              <p:cNvPr id="12" name="任意多边形: 形状 11">
                <a:extLst>
                  <a:ext uri="{FF2B5EF4-FFF2-40B4-BE49-F238E27FC236}">
                    <a16:creationId xmlns:a16="http://schemas.microsoft.com/office/drawing/2014/main" id="{882420DA-60EC-4DDE-AF2A-7ED94805032F}"/>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22DDEE45-AE86-4B1D-8B49-4298CFF48CFC}"/>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B7671053-273D-470E-B344-910A684BC09F}"/>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4E7C054C-56CD-4D05-9E62-5A088BB73E42}"/>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2B6F0541-78FD-404E-A579-CF2C3BFE5CE7}"/>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D81D33B3-75E9-4876-8F75-0506301B15A5}"/>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25F229FD-9015-4CFE-B83E-A0D138939BB9}"/>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BDFCF2DA-5ED0-42A3-B996-0A25BDF76FD4}"/>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953FE5F-E9D0-45BC-BDC0-859F9748C946}"/>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56054058-79A5-48EF-B000-14DD82C9493F}"/>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4816618B-705F-46E2-A464-9EF5825A42FB}"/>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A6BC5708-214B-418B-8402-2296896BFFBD}"/>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FC17E50B-A93E-4B8F-99CA-F22D50795C58}"/>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C327EA34-3809-41C6-AF37-00F2F1DEE1AB}"/>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73FAAF47-F82D-4FF4-B38A-0F166F0440D2}"/>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09B4DA90-5585-4929-82CF-9E9CAD4BE607}"/>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CD021909-2CAA-4311-86DB-3205181D7A16}"/>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336F0115-E3B4-43CE-AEF3-3FEFDBE7A131}"/>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7A3BD085-17D6-400F-B198-F5531DD06873}"/>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67A813E0-59D8-4D7F-A041-BB2ED085F998}"/>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6EFBD517-1D4E-43B5-9515-4CC1560A4424}"/>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F812767D-95D8-4088-98E8-C532BE9B6389}"/>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3A1918AF-4AA0-43AA-B4F7-708000F74C81}"/>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FD14D2C6-8EB7-4CC2-83A1-C64F950DAC2D}"/>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9845700-DC22-42FD-B6A8-539D27092E53}"/>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12A7AB1-D446-4D95-A597-5D643CBED617}"/>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8F8C156-00CF-4822-9275-708AADB6C892}"/>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9800FF82-13DF-4D58-A4D0-4B4DDE3AA362}"/>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327D566B-2E8B-450A-83BC-A8C0871438B9}"/>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pic>
        <p:nvPicPr>
          <p:cNvPr id="132" name="图片 131">
            <a:extLst>
              <a:ext uri="{FF2B5EF4-FFF2-40B4-BE49-F238E27FC236}">
                <a16:creationId xmlns:a16="http://schemas.microsoft.com/office/drawing/2014/main" id="{CC6A21C3-FD1A-4D53-B846-D9AF9456FD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a:extLst>
              <a:ext uri="{FF2B5EF4-FFF2-40B4-BE49-F238E27FC236}">
                <a16:creationId xmlns:a16="http://schemas.microsoft.com/office/drawing/2014/main" id="{DF91DA9A-F03F-4F8C-A8B6-F8FCBCF61AB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275" name="任意多边形: 形状 274">
            <a:extLst>
              <a:ext uri="{FF2B5EF4-FFF2-40B4-BE49-F238E27FC236}">
                <a16:creationId xmlns:a16="http://schemas.microsoft.com/office/drawing/2014/main" id="{679B2BEF-2F61-4DC1-9F4E-E1B14C42CC4D}"/>
              </a:ext>
            </a:extLst>
          </p:cNvPr>
          <p:cNvSpPr/>
          <p:nvPr/>
        </p:nvSpPr>
        <p:spPr>
          <a:xfrm>
            <a:off x="5016369" y="1360206"/>
            <a:ext cx="2162376" cy="4445051"/>
          </a:xfrm>
          <a:custGeom>
            <a:avLst/>
            <a:gdLst>
              <a:gd name="connsiteX0" fmla="*/ 369778 w 2371792"/>
              <a:gd name="connsiteY0" fmla="*/ 4875533 h 4875532"/>
              <a:gd name="connsiteX1" fmla="*/ 0 w 2371792"/>
              <a:gd name="connsiteY1" fmla="*/ 4505755 h 4875532"/>
              <a:gd name="connsiteX2" fmla="*/ 0 w 2371792"/>
              <a:gd name="connsiteY2" fmla="*/ 369778 h 4875532"/>
              <a:gd name="connsiteX3" fmla="*/ 369778 w 2371792"/>
              <a:gd name="connsiteY3" fmla="*/ 0 h 4875532"/>
              <a:gd name="connsiteX4" fmla="*/ 2002015 w 2371792"/>
              <a:gd name="connsiteY4" fmla="*/ 0 h 4875532"/>
              <a:gd name="connsiteX5" fmla="*/ 2371793 w 2371792"/>
              <a:gd name="connsiteY5" fmla="*/ 369778 h 4875532"/>
              <a:gd name="connsiteX6" fmla="*/ 2371793 w 2371792"/>
              <a:gd name="connsiteY6" fmla="*/ 4505755 h 4875532"/>
              <a:gd name="connsiteX7" fmla="*/ 2002015 w 2371792"/>
              <a:gd name="connsiteY7" fmla="*/ 4875533 h 4875532"/>
              <a:gd name="connsiteX8" fmla="*/ 369778 w 2371792"/>
              <a:gd name="connsiteY8" fmla="*/ 4875533 h 487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92" h="4875532">
                <a:moveTo>
                  <a:pt x="369778" y="4875533"/>
                </a:moveTo>
                <a:cubicBezTo>
                  <a:pt x="166156" y="4875533"/>
                  <a:pt x="0" y="4709378"/>
                  <a:pt x="0" y="4505755"/>
                </a:cubicBezTo>
                <a:lnTo>
                  <a:pt x="0" y="369778"/>
                </a:lnTo>
                <a:cubicBezTo>
                  <a:pt x="0" y="166156"/>
                  <a:pt x="166156" y="0"/>
                  <a:pt x="369778" y="0"/>
                </a:cubicBezTo>
                <a:lnTo>
                  <a:pt x="2002015" y="0"/>
                </a:lnTo>
                <a:cubicBezTo>
                  <a:pt x="2205637" y="0"/>
                  <a:pt x="2371793" y="166156"/>
                  <a:pt x="2371793" y="369778"/>
                </a:cubicBezTo>
                <a:lnTo>
                  <a:pt x="2371793" y="4505755"/>
                </a:lnTo>
                <a:cubicBezTo>
                  <a:pt x="2371793" y="4709378"/>
                  <a:pt x="2205637" y="4875533"/>
                  <a:pt x="2002015" y="4875533"/>
                </a:cubicBezTo>
                <a:lnTo>
                  <a:pt x="369778" y="4875533"/>
                </a:lnTo>
                <a:close/>
              </a:path>
            </a:pathLst>
          </a:custGeom>
          <a:solidFill>
            <a:srgbClr val="00000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6" name="任意多边形: 形状 275">
            <a:extLst>
              <a:ext uri="{FF2B5EF4-FFF2-40B4-BE49-F238E27FC236}">
                <a16:creationId xmlns:a16="http://schemas.microsoft.com/office/drawing/2014/main" id="{0E3881FE-EE58-443A-BD76-B67A7ACF8543}"/>
              </a:ext>
            </a:extLst>
          </p:cNvPr>
          <p:cNvSpPr/>
          <p:nvPr/>
        </p:nvSpPr>
        <p:spPr>
          <a:xfrm>
            <a:off x="5016369" y="1360206"/>
            <a:ext cx="2162376" cy="4445051"/>
          </a:xfrm>
          <a:custGeom>
            <a:avLst/>
            <a:gdLst>
              <a:gd name="connsiteX0" fmla="*/ 369778 w 2371792"/>
              <a:gd name="connsiteY0" fmla="*/ 4875533 h 4875532"/>
              <a:gd name="connsiteX1" fmla="*/ 0 w 2371792"/>
              <a:gd name="connsiteY1" fmla="*/ 4505755 h 4875532"/>
              <a:gd name="connsiteX2" fmla="*/ 0 w 2371792"/>
              <a:gd name="connsiteY2" fmla="*/ 369778 h 4875532"/>
              <a:gd name="connsiteX3" fmla="*/ 369778 w 2371792"/>
              <a:gd name="connsiteY3" fmla="*/ 0 h 4875532"/>
              <a:gd name="connsiteX4" fmla="*/ 2002015 w 2371792"/>
              <a:gd name="connsiteY4" fmla="*/ 0 h 4875532"/>
              <a:gd name="connsiteX5" fmla="*/ 2371793 w 2371792"/>
              <a:gd name="connsiteY5" fmla="*/ 369778 h 4875532"/>
              <a:gd name="connsiteX6" fmla="*/ 2371793 w 2371792"/>
              <a:gd name="connsiteY6" fmla="*/ 4505755 h 4875532"/>
              <a:gd name="connsiteX7" fmla="*/ 2002015 w 2371792"/>
              <a:gd name="connsiteY7" fmla="*/ 4875533 h 4875532"/>
              <a:gd name="connsiteX8" fmla="*/ 369778 w 2371792"/>
              <a:gd name="connsiteY8" fmla="*/ 4875533 h 487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92" h="4875532">
                <a:moveTo>
                  <a:pt x="369778" y="4875533"/>
                </a:moveTo>
                <a:cubicBezTo>
                  <a:pt x="166156" y="4875533"/>
                  <a:pt x="0" y="4709378"/>
                  <a:pt x="0" y="4505755"/>
                </a:cubicBezTo>
                <a:lnTo>
                  <a:pt x="0" y="369778"/>
                </a:lnTo>
                <a:cubicBezTo>
                  <a:pt x="0" y="166156"/>
                  <a:pt x="166156" y="0"/>
                  <a:pt x="369778" y="0"/>
                </a:cubicBezTo>
                <a:lnTo>
                  <a:pt x="2002015" y="0"/>
                </a:lnTo>
                <a:cubicBezTo>
                  <a:pt x="2205637" y="0"/>
                  <a:pt x="2371793" y="166156"/>
                  <a:pt x="2371793" y="369778"/>
                </a:cubicBezTo>
                <a:lnTo>
                  <a:pt x="2371793" y="4505755"/>
                </a:lnTo>
                <a:cubicBezTo>
                  <a:pt x="2371793" y="4709378"/>
                  <a:pt x="2205637" y="4875533"/>
                  <a:pt x="2002015" y="4875533"/>
                </a:cubicBezTo>
                <a:lnTo>
                  <a:pt x="369778" y="4875533"/>
                </a:lnTo>
                <a:close/>
              </a:path>
            </a:pathLst>
          </a:custGeom>
          <a:solidFill>
            <a:srgbClr val="70707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7" name="任意多边形: 形状 276">
            <a:extLst>
              <a:ext uri="{FF2B5EF4-FFF2-40B4-BE49-F238E27FC236}">
                <a16:creationId xmlns:a16="http://schemas.microsoft.com/office/drawing/2014/main" id="{55A75756-465D-4FF4-BA09-576930FCBFB7}"/>
              </a:ext>
            </a:extLst>
          </p:cNvPr>
          <p:cNvSpPr/>
          <p:nvPr/>
        </p:nvSpPr>
        <p:spPr>
          <a:xfrm>
            <a:off x="5023052" y="1366889"/>
            <a:ext cx="2149010" cy="4431685"/>
          </a:xfrm>
          <a:custGeom>
            <a:avLst/>
            <a:gdLst>
              <a:gd name="connsiteX0" fmla="*/ 362448 w 2357131"/>
              <a:gd name="connsiteY0" fmla="*/ 4860873 h 4860872"/>
              <a:gd name="connsiteX1" fmla="*/ 0 w 2357131"/>
              <a:gd name="connsiteY1" fmla="*/ 4498425 h 4860872"/>
              <a:gd name="connsiteX2" fmla="*/ 0 w 2357131"/>
              <a:gd name="connsiteY2" fmla="*/ 362448 h 4860872"/>
              <a:gd name="connsiteX3" fmla="*/ 362448 w 2357131"/>
              <a:gd name="connsiteY3" fmla="*/ 0 h 4860872"/>
              <a:gd name="connsiteX4" fmla="*/ 1994684 w 2357131"/>
              <a:gd name="connsiteY4" fmla="*/ 0 h 4860872"/>
              <a:gd name="connsiteX5" fmla="*/ 2357132 w 2357131"/>
              <a:gd name="connsiteY5" fmla="*/ 362448 h 4860872"/>
              <a:gd name="connsiteX6" fmla="*/ 2357132 w 2357131"/>
              <a:gd name="connsiteY6" fmla="*/ 4498425 h 4860872"/>
              <a:gd name="connsiteX7" fmla="*/ 1994684 w 2357131"/>
              <a:gd name="connsiteY7" fmla="*/ 4860873 h 4860872"/>
              <a:gd name="connsiteX8" fmla="*/ 362448 w 2357131"/>
              <a:gd name="connsiteY8" fmla="*/ 4860873 h 486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7131" h="4860872">
                <a:moveTo>
                  <a:pt x="362448" y="4860873"/>
                </a:moveTo>
                <a:cubicBezTo>
                  <a:pt x="162898" y="4860873"/>
                  <a:pt x="0" y="4697975"/>
                  <a:pt x="0" y="4498425"/>
                </a:cubicBezTo>
                <a:lnTo>
                  <a:pt x="0" y="362448"/>
                </a:lnTo>
                <a:cubicBezTo>
                  <a:pt x="0" y="162898"/>
                  <a:pt x="162898" y="0"/>
                  <a:pt x="362448" y="0"/>
                </a:cubicBezTo>
                <a:lnTo>
                  <a:pt x="1994684" y="0"/>
                </a:lnTo>
                <a:cubicBezTo>
                  <a:pt x="2194234" y="0"/>
                  <a:pt x="2357132" y="162898"/>
                  <a:pt x="2357132" y="362448"/>
                </a:cubicBezTo>
                <a:lnTo>
                  <a:pt x="2357132" y="4498425"/>
                </a:lnTo>
                <a:cubicBezTo>
                  <a:pt x="2357132" y="4697975"/>
                  <a:pt x="2194234" y="4860873"/>
                  <a:pt x="1994684" y="4860873"/>
                </a:cubicBezTo>
                <a:lnTo>
                  <a:pt x="362448" y="4860873"/>
                </a:lnTo>
                <a:close/>
              </a:path>
            </a:pathLst>
          </a:custGeom>
          <a:solidFill>
            <a:srgbClr val="969696"/>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8" name="任意多边形: 形状 277">
            <a:extLst>
              <a:ext uri="{FF2B5EF4-FFF2-40B4-BE49-F238E27FC236}">
                <a16:creationId xmlns:a16="http://schemas.microsoft.com/office/drawing/2014/main" id="{D4D2411D-98BE-4E8D-BF45-2F9BB1F525E4}"/>
              </a:ext>
            </a:extLst>
          </p:cNvPr>
          <p:cNvSpPr/>
          <p:nvPr/>
        </p:nvSpPr>
        <p:spPr>
          <a:xfrm>
            <a:off x="5029734" y="1373573"/>
            <a:ext cx="2135644" cy="4418319"/>
          </a:xfrm>
          <a:custGeom>
            <a:avLst/>
            <a:gdLst>
              <a:gd name="connsiteX0" fmla="*/ 355118 w 2342471"/>
              <a:gd name="connsiteY0" fmla="*/ 4846212 h 4846211"/>
              <a:gd name="connsiteX1" fmla="*/ 0 w 2342471"/>
              <a:gd name="connsiteY1" fmla="*/ 4491095 h 4846211"/>
              <a:gd name="connsiteX2" fmla="*/ 0 w 2342471"/>
              <a:gd name="connsiteY2" fmla="*/ 355117 h 4846211"/>
              <a:gd name="connsiteX3" fmla="*/ 355118 w 2342471"/>
              <a:gd name="connsiteY3" fmla="*/ 0 h 4846211"/>
              <a:gd name="connsiteX4" fmla="*/ 1987354 w 2342471"/>
              <a:gd name="connsiteY4" fmla="*/ 0 h 4846211"/>
              <a:gd name="connsiteX5" fmla="*/ 2342472 w 2342471"/>
              <a:gd name="connsiteY5" fmla="*/ 355117 h 4846211"/>
              <a:gd name="connsiteX6" fmla="*/ 2342472 w 2342471"/>
              <a:gd name="connsiteY6" fmla="*/ 4491095 h 4846211"/>
              <a:gd name="connsiteX7" fmla="*/ 1987354 w 2342471"/>
              <a:gd name="connsiteY7" fmla="*/ 4846212 h 4846211"/>
              <a:gd name="connsiteX8" fmla="*/ 355118 w 2342471"/>
              <a:gd name="connsiteY8" fmla="*/ 4846212 h 484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2471" h="4846211">
                <a:moveTo>
                  <a:pt x="355118" y="4846212"/>
                </a:moveTo>
                <a:cubicBezTo>
                  <a:pt x="159640" y="4846212"/>
                  <a:pt x="0" y="4686572"/>
                  <a:pt x="0" y="4491095"/>
                </a:cubicBezTo>
                <a:lnTo>
                  <a:pt x="0" y="355117"/>
                </a:lnTo>
                <a:cubicBezTo>
                  <a:pt x="0" y="159640"/>
                  <a:pt x="159640" y="0"/>
                  <a:pt x="355118" y="0"/>
                </a:cubicBezTo>
                <a:lnTo>
                  <a:pt x="1987354" y="0"/>
                </a:lnTo>
                <a:cubicBezTo>
                  <a:pt x="2182831" y="0"/>
                  <a:pt x="2342472" y="159640"/>
                  <a:pt x="2342472" y="355117"/>
                </a:cubicBezTo>
                <a:lnTo>
                  <a:pt x="2342472" y="4491095"/>
                </a:lnTo>
                <a:cubicBezTo>
                  <a:pt x="2342472" y="4686572"/>
                  <a:pt x="2182831" y="4846212"/>
                  <a:pt x="1987354" y="4846212"/>
                </a:cubicBezTo>
                <a:lnTo>
                  <a:pt x="355118" y="4846212"/>
                </a:lnTo>
                <a:close/>
              </a:path>
            </a:pathLst>
          </a:custGeom>
          <a:solidFill>
            <a:srgbClr val="C1C1C1"/>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9" name="任意多边形: 形状 278">
            <a:extLst>
              <a:ext uri="{FF2B5EF4-FFF2-40B4-BE49-F238E27FC236}">
                <a16:creationId xmlns:a16="http://schemas.microsoft.com/office/drawing/2014/main" id="{6B7969EB-6A9B-4D55-A46A-DADEAB8AD129}"/>
              </a:ext>
            </a:extLst>
          </p:cNvPr>
          <p:cNvSpPr/>
          <p:nvPr/>
        </p:nvSpPr>
        <p:spPr>
          <a:xfrm>
            <a:off x="5036418" y="1380255"/>
            <a:ext cx="2122278" cy="4404952"/>
          </a:xfrm>
          <a:custGeom>
            <a:avLst/>
            <a:gdLst>
              <a:gd name="connsiteX0" fmla="*/ 347787 w 2327810"/>
              <a:gd name="connsiteY0" fmla="*/ 4831551 h 4831550"/>
              <a:gd name="connsiteX1" fmla="*/ 0 w 2327810"/>
              <a:gd name="connsiteY1" fmla="*/ 4483764 h 4831550"/>
              <a:gd name="connsiteX2" fmla="*/ 0 w 2327810"/>
              <a:gd name="connsiteY2" fmla="*/ 347787 h 4831550"/>
              <a:gd name="connsiteX3" fmla="*/ 347787 w 2327810"/>
              <a:gd name="connsiteY3" fmla="*/ 0 h 4831550"/>
              <a:gd name="connsiteX4" fmla="*/ 1980023 w 2327810"/>
              <a:gd name="connsiteY4" fmla="*/ 0 h 4831550"/>
              <a:gd name="connsiteX5" fmla="*/ 2327810 w 2327810"/>
              <a:gd name="connsiteY5" fmla="*/ 347787 h 4831550"/>
              <a:gd name="connsiteX6" fmla="*/ 2327810 w 2327810"/>
              <a:gd name="connsiteY6" fmla="*/ 4483764 h 4831550"/>
              <a:gd name="connsiteX7" fmla="*/ 1980023 w 2327810"/>
              <a:gd name="connsiteY7" fmla="*/ 4831551 h 4831550"/>
              <a:gd name="connsiteX8" fmla="*/ 347787 w 2327810"/>
              <a:gd name="connsiteY8" fmla="*/ 4831551 h 483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7810" h="4831550">
                <a:moveTo>
                  <a:pt x="347787" y="4831551"/>
                </a:moveTo>
                <a:cubicBezTo>
                  <a:pt x="156382" y="4831551"/>
                  <a:pt x="0" y="4675169"/>
                  <a:pt x="0" y="4483764"/>
                </a:cubicBezTo>
                <a:lnTo>
                  <a:pt x="0" y="347787"/>
                </a:lnTo>
                <a:cubicBezTo>
                  <a:pt x="0" y="156382"/>
                  <a:pt x="156382" y="0"/>
                  <a:pt x="347787" y="0"/>
                </a:cubicBezTo>
                <a:lnTo>
                  <a:pt x="1980023" y="0"/>
                </a:lnTo>
                <a:cubicBezTo>
                  <a:pt x="2171428" y="0"/>
                  <a:pt x="2327810" y="156382"/>
                  <a:pt x="2327810" y="347787"/>
                </a:cubicBezTo>
                <a:lnTo>
                  <a:pt x="2327810" y="4483764"/>
                </a:lnTo>
                <a:cubicBezTo>
                  <a:pt x="2327810" y="4675169"/>
                  <a:pt x="2171428" y="4831551"/>
                  <a:pt x="1980023" y="4831551"/>
                </a:cubicBezTo>
                <a:lnTo>
                  <a:pt x="347787" y="4831551"/>
                </a:lnTo>
                <a:close/>
              </a:path>
            </a:pathLst>
          </a:custGeom>
          <a:solidFill>
            <a:srgbClr val="969696"/>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0" name="任意多边形: 形状 279">
            <a:extLst>
              <a:ext uri="{FF2B5EF4-FFF2-40B4-BE49-F238E27FC236}">
                <a16:creationId xmlns:a16="http://schemas.microsoft.com/office/drawing/2014/main" id="{40EB8EF1-5269-4ABF-9345-528AC33C4557}"/>
              </a:ext>
            </a:extLst>
          </p:cNvPr>
          <p:cNvSpPr/>
          <p:nvPr/>
        </p:nvSpPr>
        <p:spPr>
          <a:xfrm>
            <a:off x="5043102" y="1386939"/>
            <a:ext cx="2108911" cy="4391586"/>
          </a:xfrm>
          <a:custGeom>
            <a:avLst/>
            <a:gdLst>
              <a:gd name="connsiteX0" fmla="*/ 340456 w 2313149"/>
              <a:gd name="connsiteY0" fmla="*/ 4816890 h 4816889"/>
              <a:gd name="connsiteX1" fmla="*/ 0 w 2313149"/>
              <a:gd name="connsiteY1" fmla="*/ 4476434 h 4816889"/>
              <a:gd name="connsiteX2" fmla="*/ 0 w 2313149"/>
              <a:gd name="connsiteY2" fmla="*/ 340457 h 4816889"/>
              <a:gd name="connsiteX3" fmla="*/ 340456 w 2313149"/>
              <a:gd name="connsiteY3" fmla="*/ 0 h 4816889"/>
              <a:gd name="connsiteX4" fmla="*/ 1972693 w 2313149"/>
              <a:gd name="connsiteY4" fmla="*/ 0 h 4816889"/>
              <a:gd name="connsiteX5" fmla="*/ 2313150 w 2313149"/>
              <a:gd name="connsiteY5" fmla="*/ 340457 h 4816889"/>
              <a:gd name="connsiteX6" fmla="*/ 2313150 w 2313149"/>
              <a:gd name="connsiteY6" fmla="*/ 4476434 h 4816889"/>
              <a:gd name="connsiteX7" fmla="*/ 1972693 w 2313149"/>
              <a:gd name="connsiteY7" fmla="*/ 4816890 h 4816889"/>
              <a:gd name="connsiteX8" fmla="*/ 340456 w 2313149"/>
              <a:gd name="connsiteY8" fmla="*/ 4816890 h 481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3149" h="4816889">
                <a:moveTo>
                  <a:pt x="340456" y="4816890"/>
                </a:moveTo>
                <a:cubicBezTo>
                  <a:pt x="153124" y="4816890"/>
                  <a:pt x="0" y="4664581"/>
                  <a:pt x="0" y="4476434"/>
                </a:cubicBezTo>
                <a:lnTo>
                  <a:pt x="0" y="340457"/>
                </a:lnTo>
                <a:cubicBezTo>
                  <a:pt x="0" y="153124"/>
                  <a:pt x="152309" y="0"/>
                  <a:pt x="340456" y="0"/>
                </a:cubicBezTo>
                <a:lnTo>
                  <a:pt x="1972693" y="0"/>
                </a:lnTo>
                <a:cubicBezTo>
                  <a:pt x="2160025" y="0"/>
                  <a:pt x="2313150" y="152309"/>
                  <a:pt x="2313150" y="340457"/>
                </a:cubicBezTo>
                <a:lnTo>
                  <a:pt x="2313150" y="4476434"/>
                </a:lnTo>
                <a:cubicBezTo>
                  <a:pt x="2313150" y="4663766"/>
                  <a:pt x="2160840" y="4816890"/>
                  <a:pt x="1972693" y="4816890"/>
                </a:cubicBezTo>
                <a:lnTo>
                  <a:pt x="340456" y="4816890"/>
                </a:lnTo>
                <a:close/>
              </a:path>
            </a:pathLst>
          </a:custGeom>
          <a:solidFill>
            <a:srgbClr val="70707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1" name="任意多边形: 形状 280">
            <a:extLst>
              <a:ext uri="{FF2B5EF4-FFF2-40B4-BE49-F238E27FC236}">
                <a16:creationId xmlns:a16="http://schemas.microsoft.com/office/drawing/2014/main" id="{8E372CD5-E7E9-4D21-BCFB-CF8600DBB48D}"/>
              </a:ext>
            </a:extLst>
          </p:cNvPr>
          <p:cNvSpPr/>
          <p:nvPr/>
        </p:nvSpPr>
        <p:spPr>
          <a:xfrm>
            <a:off x="5000775" y="2069365"/>
            <a:ext cx="15594" cy="165594"/>
          </a:xfrm>
          <a:custGeom>
            <a:avLst/>
            <a:gdLst>
              <a:gd name="connsiteX0" fmla="*/ 17104 w 17104"/>
              <a:gd name="connsiteY0" fmla="*/ 0 h 181631"/>
              <a:gd name="connsiteX1" fmla="*/ 7330 w 17104"/>
              <a:gd name="connsiteY1" fmla="*/ 0 h 181631"/>
              <a:gd name="connsiteX2" fmla="*/ 0 w 17104"/>
              <a:gd name="connsiteY2" fmla="*/ 7330 h 181631"/>
              <a:gd name="connsiteX3" fmla="*/ 0 w 17104"/>
              <a:gd name="connsiteY3" fmla="*/ 174301 h 181631"/>
              <a:gd name="connsiteX4" fmla="*/ 7330 w 17104"/>
              <a:gd name="connsiteY4" fmla="*/ 181631 h 181631"/>
              <a:gd name="connsiteX5" fmla="*/ 17104 w 17104"/>
              <a:gd name="connsiteY5" fmla="*/ 181631 h 181631"/>
              <a:gd name="connsiteX6" fmla="*/ 17104 w 17104"/>
              <a:gd name="connsiteY6" fmla="*/ 0 h 18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4" h="181631">
                <a:moveTo>
                  <a:pt x="17104" y="0"/>
                </a:moveTo>
                <a:lnTo>
                  <a:pt x="7330" y="0"/>
                </a:lnTo>
                <a:cubicBezTo>
                  <a:pt x="3258" y="0"/>
                  <a:pt x="0" y="3258"/>
                  <a:pt x="0" y="7330"/>
                </a:cubicBezTo>
                <a:lnTo>
                  <a:pt x="0" y="174301"/>
                </a:lnTo>
                <a:cubicBezTo>
                  <a:pt x="0" y="178373"/>
                  <a:pt x="3258" y="181631"/>
                  <a:pt x="7330" y="181631"/>
                </a:cubicBezTo>
                <a:lnTo>
                  <a:pt x="17104" y="181631"/>
                </a:lnTo>
                <a:lnTo>
                  <a:pt x="17104" y="0"/>
                </a:lnTo>
                <a:close/>
              </a:path>
            </a:pathLst>
          </a:custGeom>
          <a:solidFill>
            <a:srgbClr val="2B2B2B"/>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2" name="任意多边形: 形状 281">
            <a:extLst>
              <a:ext uri="{FF2B5EF4-FFF2-40B4-BE49-F238E27FC236}">
                <a16:creationId xmlns:a16="http://schemas.microsoft.com/office/drawing/2014/main" id="{0E06FA7A-839D-42EF-BB27-C19133969FDD}"/>
              </a:ext>
            </a:extLst>
          </p:cNvPr>
          <p:cNvSpPr/>
          <p:nvPr/>
        </p:nvSpPr>
        <p:spPr>
          <a:xfrm>
            <a:off x="5000775" y="2384217"/>
            <a:ext cx="15594" cy="335644"/>
          </a:xfrm>
          <a:custGeom>
            <a:avLst/>
            <a:gdLst>
              <a:gd name="connsiteX0" fmla="*/ 17104 w 17104"/>
              <a:gd name="connsiteY0" fmla="*/ 0 h 368149"/>
              <a:gd name="connsiteX1" fmla="*/ 7330 w 17104"/>
              <a:gd name="connsiteY1" fmla="*/ 0 h 368149"/>
              <a:gd name="connsiteX2" fmla="*/ 0 w 17104"/>
              <a:gd name="connsiteY2" fmla="*/ 7330 h 368149"/>
              <a:gd name="connsiteX3" fmla="*/ 0 w 17104"/>
              <a:gd name="connsiteY3" fmla="*/ 360819 h 368149"/>
              <a:gd name="connsiteX4" fmla="*/ 7330 w 17104"/>
              <a:gd name="connsiteY4" fmla="*/ 368149 h 368149"/>
              <a:gd name="connsiteX5" fmla="*/ 17104 w 17104"/>
              <a:gd name="connsiteY5" fmla="*/ 368149 h 368149"/>
              <a:gd name="connsiteX6" fmla="*/ 17104 w 17104"/>
              <a:gd name="connsiteY6" fmla="*/ 0 h 36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4" h="368149">
                <a:moveTo>
                  <a:pt x="17104" y="0"/>
                </a:moveTo>
                <a:lnTo>
                  <a:pt x="7330" y="0"/>
                </a:lnTo>
                <a:cubicBezTo>
                  <a:pt x="3258" y="0"/>
                  <a:pt x="0" y="3258"/>
                  <a:pt x="0" y="7330"/>
                </a:cubicBezTo>
                <a:lnTo>
                  <a:pt x="0" y="360819"/>
                </a:lnTo>
                <a:cubicBezTo>
                  <a:pt x="0" y="364891"/>
                  <a:pt x="3258" y="368149"/>
                  <a:pt x="7330" y="368149"/>
                </a:cubicBezTo>
                <a:lnTo>
                  <a:pt x="17104" y="368149"/>
                </a:lnTo>
                <a:lnTo>
                  <a:pt x="17104" y="0"/>
                </a:lnTo>
                <a:close/>
              </a:path>
            </a:pathLst>
          </a:custGeom>
          <a:solidFill>
            <a:srgbClr val="2B2B2B"/>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3" name="任意多边形: 形状 282">
            <a:extLst>
              <a:ext uri="{FF2B5EF4-FFF2-40B4-BE49-F238E27FC236}">
                <a16:creationId xmlns:a16="http://schemas.microsoft.com/office/drawing/2014/main" id="{47517194-F669-4501-9F1C-9A1E58386D55}"/>
              </a:ext>
            </a:extLst>
          </p:cNvPr>
          <p:cNvSpPr/>
          <p:nvPr/>
        </p:nvSpPr>
        <p:spPr>
          <a:xfrm>
            <a:off x="5000775" y="2808226"/>
            <a:ext cx="15594" cy="335644"/>
          </a:xfrm>
          <a:custGeom>
            <a:avLst/>
            <a:gdLst>
              <a:gd name="connsiteX0" fmla="*/ 17104 w 17104"/>
              <a:gd name="connsiteY0" fmla="*/ 0 h 368149"/>
              <a:gd name="connsiteX1" fmla="*/ 7330 w 17104"/>
              <a:gd name="connsiteY1" fmla="*/ 0 h 368149"/>
              <a:gd name="connsiteX2" fmla="*/ 0 w 17104"/>
              <a:gd name="connsiteY2" fmla="*/ 7330 h 368149"/>
              <a:gd name="connsiteX3" fmla="*/ 0 w 17104"/>
              <a:gd name="connsiteY3" fmla="*/ 360819 h 368149"/>
              <a:gd name="connsiteX4" fmla="*/ 7330 w 17104"/>
              <a:gd name="connsiteY4" fmla="*/ 368149 h 368149"/>
              <a:gd name="connsiteX5" fmla="*/ 17104 w 17104"/>
              <a:gd name="connsiteY5" fmla="*/ 368149 h 368149"/>
              <a:gd name="connsiteX6" fmla="*/ 17104 w 17104"/>
              <a:gd name="connsiteY6" fmla="*/ 0 h 36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4" h="368149">
                <a:moveTo>
                  <a:pt x="17104" y="0"/>
                </a:moveTo>
                <a:lnTo>
                  <a:pt x="7330" y="0"/>
                </a:lnTo>
                <a:cubicBezTo>
                  <a:pt x="3258" y="0"/>
                  <a:pt x="0" y="3258"/>
                  <a:pt x="0" y="7330"/>
                </a:cubicBezTo>
                <a:lnTo>
                  <a:pt x="0" y="360819"/>
                </a:lnTo>
                <a:cubicBezTo>
                  <a:pt x="0" y="364891"/>
                  <a:pt x="3258" y="368149"/>
                  <a:pt x="7330" y="368149"/>
                </a:cubicBezTo>
                <a:lnTo>
                  <a:pt x="17104" y="368149"/>
                </a:lnTo>
                <a:lnTo>
                  <a:pt x="17104" y="0"/>
                </a:lnTo>
                <a:close/>
              </a:path>
            </a:pathLst>
          </a:custGeom>
          <a:solidFill>
            <a:srgbClr val="2B2B2B"/>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4" name="任意多边形: 形状 283">
            <a:extLst>
              <a:ext uri="{FF2B5EF4-FFF2-40B4-BE49-F238E27FC236}">
                <a16:creationId xmlns:a16="http://schemas.microsoft.com/office/drawing/2014/main" id="{1AB95982-4736-4144-86FE-3E870A4515B1}"/>
              </a:ext>
            </a:extLst>
          </p:cNvPr>
          <p:cNvSpPr/>
          <p:nvPr/>
        </p:nvSpPr>
        <p:spPr>
          <a:xfrm>
            <a:off x="7179488" y="2499316"/>
            <a:ext cx="15594" cy="530198"/>
          </a:xfrm>
          <a:custGeom>
            <a:avLst/>
            <a:gdLst>
              <a:gd name="connsiteX0" fmla="*/ 0 w 17104"/>
              <a:gd name="connsiteY0" fmla="*/ 581545 h 581545"/>
              <a:gd name="connsiteX1" fmla="*/ 9774 w 17104"/>
              <a:gd name="connsiteY1" fmla="*/ 581545 h 581545"/>
              <a:gd name="connsiteX2" fmla="*/ 17105 w 17104"/>
              <a:gd name="connsiteY2" fmla="*/ 574215 h 581545"/>
              <a:gd name="connsiteX3" fmla="*/ 17105 w 17104"/>
              <a:gd name="connsiteY3" fmla="*/ 7330 h 581545"/>
              <a:gd name="connsiteX4" fmla="*/ 9774 w 17104"/>
              <a:gd name="connsiteY4" fmla="*/ 0 h 581545"/>
              <a:gd name="connsiteX5" fmla="*/ 0 w 17104"/>
              <a:gd name="connsiteY5" fmla="*/ 0 h 581545"/>
              <a:gd name="connsiteX6" fmla="*/ 0 w 17104"/>
              <a:gd name="connsiteY6" fmla="*/ 581545 h 58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4" h="581545">
                <a:moveTo>
                  <a:pt x="0" y="581545"/>
                </a:moveTo>
                <a:lnTo>
                  <a:pt x="9774" y="581545"/>
                </a:lnTo>
                <a:cubicBezTo>
                  <a:pt x="13846" y="581545"/>
                  <a:pt x="17105" y="578287"/>
                  <a:pt x="17105" y="574215"/>
                </a:cubicBezTo>
                <a:lnTo>
                  <a:pt x="17105" y="7330"/>
                </a:lnTo>
                <a:cubicBezTo>
                  <a:pt x="17105" y="3258"/>
                  <a:pt x="13846" y="0"/>
                  <a:pt x="9774" y="0"/>
                </a:cubicBezTo>
                <a:lnTo>
                  <a:pt x="0" y="0"/>
                </a:lnTo>
                <a:lnTo>
                  <a:pt x="0" y="581545"/>
                </a:lnTo>
                <a:close/>
              </a:path>
            </a:pathLst>
          </a:custGeom>
          <a:solidFill>
            <a:srgbClr val="2B2B2B"/>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5" name="任意多边形: 形状 284">
            <a:extLst>
              <a:ext uri="{FF2B5EF4-FFF2-40B4-BE49-F238E27FC236}">
                <a16:creationId xmlns:a16="http://schemas.microsoft.com/office/drawing/2014/main" id="{D82CBB07-7A2C-4999-AD6A-740C7960CD0D}"/>
              </a:ext>
            </a:extLst>
          </p:cNvPr>
          <p:cNvSpPr/>
          <p:nvPr userDrawn="1"/>
        </p:nvSpPr>
        <p:spPr>
          <a:xfrm>
            <a:off x="5000773" y="1360206"/>
            <a:ext cx="2193679" cy="4445051"/>
          </a:xfrm>
          <a:custGeom>
            <a:avLst/>
            <a:gdLst>
              <a:gd name="connsiteX0" fmla="*/ 2399485 w 2406126"/>
              <a:gd name="connsiteY0" fmla="*/ 1249427 h 4875532"/>
              <a:gd name="connsiteX1" fmla="*/ 2389711 w 2406126"/>
              <a:gd name="connsiteY1" fmla="*/ 1249427 h 4875532"/>
              <a:gd name="connsiteX2" fmla="*/ 2389711 w 2406126"/>
              <a:gd name="connsiteY2" fmla="*/ 369778 h 4875532"/>
              <a:gd name="connsiteX3" fmla="*/ 2019934 w 2406126"/>
              <a:gd name="connsiteY3" fmla="*/ 0 h 4875532"/>
              <a:gd name="connsiteX4" fmla="*/ 386882 w 2406126"/>
              <a:gd name="connsiteY4" fmla="*/ 0 h 4875532"/>
              <a:gd name="connsiteX5" fmla="*/ 17104 w 2406126"/>
              <a:gd name="connsiteY5" fmla="*/ 369778 h 4875532"/>
              <a:gd name="connsiteX6" fmla="*/ 17104 w 2406126"/>
              <a:gd name="connsiteY6" fmla="*/ 777837 h 4875532"/>
              <a:gd name="connsiteX7" fmla="*/ 7330 w 2406126"/>
              <a:gd name="connsiteY7" fmla="*/ 777837 h 4875532"/>
              <a:gd name="connsiteX8" fmla="*/ 0 w 2406126"/>
              <a:gd name="connsiteY8" fmla="*/ 785168 h 4875532"/>
              <a:gd name="connsiteX9" fmla="*/ 0 w 2406126"/>
              <a:gd name="connsiteY9" fmla="*/ 952138 h 4875532"/>
              <a:gd name="connsiteX10" fmla="*/ 7330 w 2406126"/>
              <a:gd name="connsiteY10" fmla="*/ 959468 h 4875532"/>
              <a:gd name="connsiteX11" fmla="*/ 17104 w 2406126"/>
              <a:gd name="connsiteY11" fmla="*/ 959468 h 4875532"/>
              <a:gd name="connsiteX12" fmla="*/ 17104 w 2406126"/>
              <a:gd name="connsiteY12" fmla="*/ 1123181 h 4875532"/>
              <a:gd name="connsiteX13" fmla="*/ 7330 w 2406126"/>
              <a:gd name="connsiteY13" fmla="*/ 1123181 h 4875532"/>
              <a:gd name="connsiteX14" fmla="*/ 0 w 2406126"/>
              <a:gd name="connsiteY14" fmla="*/ 1130511 h 4875532"/>
              <a:gd name="connsiteX15" fmla="*/ 0 w 2406126"/>
              <a:gd name="connsiteY15" fmla="*/ 1484000 h 4875532"/>
              <a:gd name="connsiteX16" fmla="*/ 7330 w 2406126"/>
              <a:gd name="connsiteY16" fmla="*/ 1491330 h 4875532"/>
              <a:gd name="connsiteX17" fmla="*/ 17104 w 2406126"/>
              <a:gd name="connsiteY17" fmla="*/ 1491330 h 4875532"/>
              <a:gd name="connsiteX18" fmla="*/ 17104 w 2406126"/>
              <a:gd name="connsiteY18" fmla="*/ 1588254 h 4875532"/>
              <a:gd name="connsiteX19" fmla="*/ 7330 w 2406126"/>
              <a:gd name="connsiteY19" fmla="*/ 1588254 h 4875532"/>
              <a:gd name="connsiteX20" fmla="*/ 0 w 2406126"/>
              <a:gd name="connsiteY20" fmla="*/ 1595585 h 4875532"/>
              <a:gd name="connsiteX21" fmla="*/ 0 w 2406126"/>
              <a:gd name="connsiteY21" fmla="*/ 1949073 h 4875532"/>
              <a:gd name="connsiteX22" fmla="*/ 7330 w 2406126"/>
              <a:gd name="connsiteY22" fmla="*/ 1956403 h 4875532"/>
              <a:gd name="connsiteX23" fmla="*/ 17104 w 2406126"/>
              <a:gd name="connsiteY23" fmla="*/ 1956403 h 4875532"/>
              <a:gd name="connsiteX24" fmla="*/ 17104 w 2406126"/>
              <a:gd name="connsiteY24" fmla="*/ 4505755 h 4875532"/>
              <a:gd name="connsiteX25" fmla="*/ 386882 w 2406126"/>
              <a:gd name="connsiteY25" fmla="*/ 4875533 h 4875532"/>
              <a:gd name="connsiteX26" fmla="*/ 2019119 w 2406126"/>
              <a:gd name="connsiteY26" fmla="*/ 4875533 h 4875532"/>
              <a:gd name="connsiteX27" fmla="*/ 2388897 w 2406126"/>
              <a:gd name="connsiteY27" fmla="*/ 4505755 h 4875532"/>
              <a:gd name="connsiteX28" fmla="*/ 2388897 w 2406126"/>
              <a:gd name="connsiteY28" fmla="*/ 1830972 h 4875532"/>
              <a:gd name="connsiteX29" fmla="*/ 2398671 w 2406126"/>
              <a:gd name="connsiteY29" fmla="*/ 1830972 h 4875532"/>
              <a:gd name="connsiteX30" fmla="*/ 2406001 w 2406126"/>
              <a:gd name="connsiteY30" fmla="*/ 1823642 h 4875532"/>
              <a:gd name="connsiteX31" fmla="*/ 2406001 w 2406126"/>
              <a:gd name="connsiteY31" fmla="*/ 1256757 h 4875532"/>
              <a:gd name="connsiteX32" fmla="*/ 2399485 w 2406126"/>
              <a:gd name="connsiteY32" fmla="*/ 1249427 h 487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06126" h="4875532">
                <a:moveTo>
                  <a:pt x="2399485" y="1249427"/>
                </a:moveTo>
                <a:lnTo>
                  <a:pt x="2389711" y="1249427"/>
                </a:lnTo>
                <a:lnTo>
                  <a:pt x="2389711" y="369778"/>
                </a:lnTo>
                <a:cubicBezTo>
                  <a:pt x="2389711" y="166156"/>
                  <a:pt x="2223556" y="0"/>
                  <a:pt x="2019934" y="0"/>
                </a:cubicBezTo>
                <a:lnTo>
                  <a:pt x="386882" y="0"/>
                </a:lnTo>
                <a:cubicBezTo>
                  <a:pt x="183260" y="0"/>
                  <a:pt x="17104" y="166156"/>
                  <a:pt x="17104" y="369778"/>
                </a:cubicBezTo>
                <a:lnTo>
                  <a:pt x="17104" y="777837"/>
                </a:lnTo>
                <a:lnTo>
                  <a:pt x="7330" y="777837"/>
                </a:lnTo>
                <a:cubicBezTo>
                  <a:pt x="3258" y="777837"/>
                  <a:pt x="0" y="781095"/>
                  <a:pt x="0" y="785168"/>
                </a:cubicBezTo>
                <a:lnTo>
                  <a:pt x="0" y="952138"/>
                </a:lnTo>
                <a:cubicBezTo>
                  <a:pt x="0" y="956211"/>
                  <a:pt x="3258" y="959468"/>
                  <a:pt x="7330" y="959468"/>
                </a:cubicBezTo>
                <a:lnTo>
                  <a:pt x="17104" y="959468"/>
                </a:lnTo>
                <a:lnTo>
                  <a:pt x="17104" y="1123181"/>
                </a:lnTo>
                <a:lnTo>
                  <a:pt x="7330" y="1123181"/>
                </a:lnTo>
                <a:cubicBezTo>
                  <a:pt x="3258" y="1123181"/>
                  <a:pt x="0" y="1126439"/>
                  <a:pt x="0" y="1130511"/>
                </a:cubicBezTo>
                <a:lnTo>
                  <a:pt x="0" y="1484000"/>
                </a:lnTo>
                <a:cubicBezTo>
                  <a:pt x="0" y="1488072"/>
                  <a:pt x="3258" y="1491330"/>
                  <a:pt x="7330" y="1491330"/>
                </a:cubicBezTo>
                <a:lnTo>
                  <a:pt x="17104" y="1491330"/>
                </a:lnTo>
                <a:lnTo>
                  <a:pt x="17104" y="1588254"/>
                </a:lnTo>
                <a:lnTo>
                  <a:pt x="7330" y="1588254"/>
                </a:lnTo>
                <a:cubicBezTo>
                  <a:pt x="3258" y="1588254"/>
                  <a:pt x="0" y="1591512"/>
                  <a:pt x="0" y="1595585"/>
                </a:cubicBezTo>
                <a:lnTo>
                  <a:pt x="0" y="1949073"/>
                </a:lnTo>
                <a:cubicBezTo>
                  <a:pt x="0" y="1953145"/>
                  <a:pt x="3258" y="1956403"/>
                  <a:pt x="7330" y="1956403"/>
                </a:cubicBezTo>
                <a:lnTo>
                  <a:pt x="17104" y="1956403"/>
                </a:lnTo>
                <a:lnTo>
                  <a:pt x="17104" y="4505755"/>
                </a:lnTo>
                <a:cubicBezTo>
                  <a:pt x="17104" y="4709378"/>
                  <a:pt x="183260" y="4875533"/>
                  <a:pt x="386882" y="4875533"/>
                </a:cubicBezTo>
                <a:lnTo>
                  <a:pt x="2019119" y="4875533"/>
                </a:lnTo>
                <a:cubicBezTo>
                  <a:pt x="2222741" y="4875533"/>
                  <a:pt x="2388897" y="4709378"/>
                  <a:pt x="2388897" y="4505755"/>
                </a:cubicBezTo>
                <a:lnTo>
                  <a:pt x="2388897" y="1830972"/>
                </a:lnTo>
                <a:lnTo>
                  <a:pt x="2398671" y="1830972"/>
                </a:lnTo>
                <a:cubicBezTo>
                  <a:pt x="2402744" y="1830972"/>
                  <a:pt x="2406001" y="1827714"/>
                  <a:pt x="2406001" y="1823642"/>
                </a:cubicBezTo>
                <a:lnTo>
                  <a:pt x="2406001" y="1256757"/>
                </a:lnTo>
                <a:cubicBezTo>
                  <a:pt x="2406816" y="1252685"/>
                  <a:pt x="2403558" y="1249427"/>
                  <a:pt x="2399485" y="1249427"/>
                </a:cubicBezTo>
                <a:close/>
              </a:path>
            </a:pathLst>
          </a:custGeom>
          <a:solidFill>
            <a:srgbClr val="84858E"/>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6" name="任意多边形: 形状 285">
            <a:extLst>
              <a:ext uri="{FF2B5EF4-FFF2-40B4-BE49-F238E27FC236}">
                <a16:creationId xmlns:a16="http://schemas.microsoft.com/office/drawing/2014/main" id="{D30A37AA-10E7-4EAF-8524-021F8581C3C7}"/>
              </a:ext>
            </a:extLst>
          </p:cNvPr>
          <p:cNvSpPr/>
          <p:nvPr/>
        </p:nvSpPr>
        <p:spPr>
          <a:xfrm>
            <a:off x="5049783" y="1393622"/>
            <a:ext cx="2095545" cy="4378219"/>
          </a:xfrm>
          <a:custGeom>
            <a:avLst/>
            <a:gdLst>
              <a:gd name="connsiteX0" fmla="*/ 2298489 w 2298488"/>
              <a:gd name="connsiteY0" fmla="*/ 4469103 h 4802228"/>
              <a:gd name="connsiteX1" fmla="*/ 1965363 w 2298488"/>
              <a:gd name="connsiteY1" fmla="*/ 4802229 h 4802228"/>
              <a:gd name="connsiteX2" fmla="*/ 333126 w 2298488"/>
              <a:gd name="connsiteY2" fmla="*/ 4802229 h 4802228"/>
              <a:gd name="connsiteX3" fmla="*/ 0 w 2298488"/>
              <a:gd name="connsiteY3" fmla="*/ 4469103 h 4802228"/>
              <a:gd name="connsiteX4" fmla="*/ 0 w 2298488"/>
              <a:gd name="connsiteY4" fmla="*/ 333126 h 4802228"/>
              <a:gd name="connsiteX5" fmla="*/ 333126 w 2298488"/>
              <a:gd name="connsiteY5" fmla="*/ 0 h 4802228"/>
              <a:gd name="connsiteX6" fmla="*/ 1965363 w 2298488"/>
              <a:gd name="connsiteY6" fmla="*/ 0 h 4802228"/>
              <a:gd name="connsiteX7" fmla="*/ 2298489 w 2298488"/>
              <a:gd name="connsiteY7" fmla="*/ 333126 h 4802228"/>
              <a:gd name="connsiteX8" fmla="*/ 2298489 w 2298488"/>
              <a:gd name="connsiteY8" fmla="*/ 4469103 h 480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8488" h="4802228">
                <a:moveTo>
                  <a:pt x="2298489" y="4469103"/>
                </a:moveTo>
                <a:cubicBezTo>
                  <a:pt x="2298489" y="4653178"/>
                  <a:pt x="2149438" y="4802229"/>
                  <a:pt x="1965363" y="4802229"/>
                </a:cubicBezTo>
                <a:lnTo>
                  <a:pt x="333126" y="4802229"/>
                </a:lnTo>
                <a:cubicBezTo>
                  <a:pt x="149051" y="4802229"/>
                  <a:pt x="0" y="4653178"/>
                  <a:pt x="0" y="4469103"/>
                </a:cubicBezTo>
                <a:lnTo>
                  <a:pt x="0" y="333126"/>
                </a:lnTo>
                <a:cubicBezTo>
                  <a:pt x="0" y="149052"/>
                  <a:pt x="149051" y="0"/>
                  <a:pt x="333126" y="0"/>
                </a:cubicBezTo>
                <a:lnTo>
                  <a:pt x="1965363" y="0"/>
                </a:lnTo>
                <a:cubicBezTo>
                  <a:pt x="2149438" y="0"/>
                  <a:pt x="2298489" y="149052"/>
                  <a:pt x="2298489" y="333126"/>
                </a:cubicBezTo>
                <a:lnTo>
                  <a:pt x="2298489" y="4469103"/>
                </a:lnTo>
                <a:close/>
              </a:path>
            </a:pathLst>
          </a:custGeom>
          <a:solidFill>
            <a:srgbClr val="00000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grpSp>
        <p:nvGrpSpPr>
          <p:cNvPr id="287" name="图形 9">
            <a:extLst>
              <a:ext uri="{FF2B5EF4-FFF2-40B4-BE49-F238E27FC236}">
                <a16:creationId xmlns:a16="http://schemas.microsoft.com/office/drawing/2014/main" id="{C0FEEE8F-4A99-4CA5-9D07-E1CE5060F366}"/>
              </a:ext>
            </a:extLst>
          </p:cNvPr>
          <p:cNvGrpSpPr/>
          <p:nvPr/>
        </p:nvGrpSpPr>
        <p:grpSpPr>
          <a:xfrm>
            <a:off x="6280971" y="1491642"/>
            <a:ext cx="72772" cy="72771"/>
            <a:chOff x="9094134" y="-6549739"/>
            <a:chExt cx="79820" cy="79819"/>
          </a:xfrm>
        </p:grpSpPr>
        <p:sp>
          <p:nvSpPr>
            <p:cNvPr id="343" name="任意多边形: 形状 342">
              <a:extLst>
                <a:ext uri="{FF2B5EF4-FFF2-40B4-BE49-F238E27FC236}">
                  <a16:creationId xmlns:a16="http://schemas.microsoft.com/office/drawing/2014/main" id="{6286FCB6-EAAD-4B75-B38C-77D25E472849}"/>
                </a:ext>
              </a:extLst>
            </p:cNvPr>
            <p:cNvSpPr/>
            <p:nvPr/>
          </p:nvSpPr>
          <p:spPr>
            <a:xfrm>
              <a:off x="9094134" y="-6549739"/>
              <a:ext cx="79820" cy="79819"/>
            </a:xfrm>
            <a:custGeom>
              <a:avLst/>
              <a:gdLst>
                <a:gd name="connsiteX0" fmla="*/ 79820 w 79820"/>
                <a:gd name="connsiteY0" fmla="*/ 39910 h 79819"/>
                <a:gd name="connsiteX1" fmla="*/ 39910 w 79820"/>
                <a:gd name="connsiteY1" fmla="*/ 79820 h 79819"/>
                <a:gd name="connsiteX2" fmla="*/ 0 w 79820"/>
                <a:gd name="connsiteY2" fmla="*/ 39910 h 79819"/>
                <a:gd name="connsiteX3" fmla="*/ 39910 w 79820"/>
                <a:gd name="connsiteY3" fmla="*/ 0 h 79819"/>
                <a:gd name="connsiteX4" fmla="*/ 79820 w 79820"/>
                <a:gd name="connsiteY4" fmla="*/ 39910 h 7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20" h="79819">
                  <a:moveTo>
                    <a:pt x="79820" y="39910"/>
                  </a:moveTo>
                  <a:cubicBezTo>
                    <a:pt x="79820" y="61901"/>
                    <a:pt x="61901" y="79820"/>
                    <a:pt x="39910" y="79820"/>
                  </a:cubicBezTo>
                  <a:cubicBezTo>
                    <a:pt x="17919" y="79820"/>
                    <a:pt x="0" y="61901"/>
                    <a:pt x="0" y="39910"/>
                  </a:cubicBezTo>
                  <a:cubicBezTo>
                    <a:pt x="0" y="17919"/>
                    <a:pt x="17919" y="0"/>
                    <a:pt x="39910" y="0"/>
                  </a:cubicBezTo>
                  <a:cubicBezTo>
                    <a:pt x="61901" y="0"/>
                    <a:pt x="79820" y="17919"/>
                    <a:pt x="79820" y="39910"/>
                  </a:cubicBez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4" name="任意多边形: 形状 343">
              <a:extLst>
                <a:ext uri="{FF2B5EF4-FFF2-40B4-BE49-F238E27FC236}">
                  <a16:creationId xmlns:a16="http://schemas.microsoft.com/office/drawing/2014/main" id="{DDCD2762-29B2-4BB3-8C31-C6C55FC800C0}"/>
                </a:ext>
              </a:extLst>
            </p:cNvPr>
            <p:cNvSpPr/>
            <p:nvPr/>
          </p:nvSpPr>
          <p:spPr>
            <a:xfrm>
              <a:off x="9110424" y="-6533450"/>
              <a:ext cx="47240" cy="47240"/>
            </a:xfrm>
            <a:custGeom>
              <a:avLst/>
              <a:gdLst>
                <a:gd name="connsiteX0" fmla="*/ 47241 w 47240"/>
                <a:gd name="connsiteY0" fmla="*/ 23620 h 47240"/>
                <a:gd name="connsiteX1" fmla="*/ 23620 w 47240"/>
                <a:gd name="connsiteY1" fmla="*/ 47240 h 47240"/>
                <a:gd name="connsiteX2" fmla="*/ 0 w 47240"/>
                <a:gd name="connsiteY2" fmla="*/ 23620 h 47240"/>
                <a:gd name="connsiteX3" fmla="*/ 23620 w 47240"/>
                <a:gd name="connsiteY3" fmla="*/ 0 h 47240"/>
                <a:gd name="connsiteX4" fmla="*/ 47241 w 47240"/>
                <a:gd name="connsiteY4" fmla="*/ 23620 h 4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40" h="47240">
                  <a:moveTo>
                    <a:pt x="47241" y="23620"/>
                  </a:moveTo>
                  <a:cubicBezTo>
                    <a:pt x="47241" y="36652"/>
                    <a:pt x="36652" y="47240"/>
                    <a:pt x="23620" y="47240"/>
                  </a:cubicBezTo>
                  <a:cubicBezTo>
                    <a:pt x="10589" y="47240"/>
                    <a:pt x="0" y="36652"/>
                    <a:pt x="0" y="23620"/>
                  </a:cubicBezTo>
                  <a:cubicBezTo>
                    <a:pt x="0" y="10588"/>
                    <a:pt x="10589" y="0"/>
                    <a:pt x="23620" y="0"/>
                  </a:cubicBezTo>
                  <a:cubicBezTo>
                    <a:pt x="36652" y="0"/>
                    <a:pt x="47241" y="10588"/>
                    <a:pt x="47241" y="23620"/>
                  </a:cubicBezTo>
                  <a:close/>
                </a:path>
              </a:pathLst>
            </a:custGeom>
            <a:solidFill>
              <a:srgbClr val="0D101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pic>
          <p:nvPicPr>
            <p:cNvPr id="345" name="图片 344">
              <a:extLst>
                <a:ext uri="{FF2B5EF4-FFF2-40B4-BE49-F238E27FC236}">
                  <a16:creationId xmlns:a16="http://schemas.microsoft.com/office/drawing/2014/main" id="{787D1ECC-A166-4ACA-BD53-B0E60A0A4015}"/>
                </a:ext>
              </a:extLst>
            </p:cNvPr>
            <p:cNvPicPr>
              <a:picLocks noChangeAspect="1"/>
            </p:cNvPicPr>
            <p:nvPr/>
          </p:nvPicPr>
          <p:blipFill>
            <a:blip r:embed="rId5"/>
            <a:stretch>
              <a:fillRect/>
            </a:stretch>
          </p:blipFill>
          <p:spPr>
            <a:xfrm>
              <a:off x="9113242" y="-6532399"/>
              <a:ext cx="43005" cy="43005"/>
            </a:xfrm>
            <a:custGeom>
              <a:avLst/>
              <a:gdLst>
                <a:gd name="connsiteX0" fmla="*/ 853 w 43005"/>
                <a:gd name="connsiteY0" fmla="*/ 132 h 43005"/>
                <a:gd name="connsiteX1" fmla="*/ 43858 w 43005"/>
                <a:gd name="connsiteY1" fmla="*/ 132 h 43005"/>
                <a:gd name="connsiteX2" fmla="*/ 43858 w 43005"/>
                <a:gd name="connsiteY2" fmla="*/ 43137 h 43005"/>
                <a:gd name="connsiteX3" fmla="*/ 853 w 43005"/>
                <a:gd name="connsiteY3" fmla="*/ 43137 h 43005"/>
              </a:gdLst>
              <a:ahLst/>
              <a:cxnLst>
                <a:cxn ang="0">
                  <a:pos x="connsiteX0" y="connsiteY0"/>
                </a:cxn>
                <a:cxn ang="0">
                  <a:pos x="connsiteX1" y="connsiteY1"/>
                </a:cxn>
                <a:cxn ang="0">
                  <a:pos x="connsiteX2" y="connsiteY2"/>
                </a:cxn>
                <a:cxn ang="0">
                  <a:pos x="connsiteX3" y="connsiteY3"/>
                </a:cxn>
              </a:cxnLst>
              <a:rect l="l" t="t" r="r" b="b"/>
              <a:pathLst>
                <a:path w="43005" h="43005">
                  <a:moveTo>
                    <a:pt x="853" y="132"/>
                  </a:moveTo>
                  <a:lnTo>
                    <a:pt x="43858" y="132"/>
                  </a:lnTo>
                  <a:lnTo>
                    <a:pt x="43858" y="43137"/>
                  </a:lnTo>
                  <a:lnTo>
                    <a:pt x="853" y="43137"/>
                  </a:lnTo>
                  <a:close/>
                </a:path>
              </a:pathLst>
            </a:custGeom>
          </p:spPr>
        </p:pic>
      </p:grpSp>
      <p:grpSp>
        <p:nvGrpSpPr>
          <p:cNvPr id="288" name="图形 9">
            <a:extLst>
              <a:ext uri="{FF2B5EF4-FFF2-40B4-BE49-F238E27FC236}">
                <a16:creationId xmlns:a16="http://schemas.microsoft.com/office/drawing/2014/main" id="{46FEC1F2-5B66-456F-B9A7-D6A7CC9C4FA5}"/>
              </a:ext>
            </a:extLst>
          </p:cNvPr>
          <p:cNvGrpSpPr/>
          <p:nvPr/>
        </p:nvGrpSpPr>
        <p:grpSpPr>
          <a:xfrm>
            <a:off x="5951268" y="1512387"/>
            <a:ext cx="271782" cy="34205"/>
            <a:chOff x="8732501" y="-6526985"/>
            <a:chExt cx="298103" cy="37518"/>
          </a:xfrm>
        </p:grpSpPr>
        <p:sp>
          <p:nvSpPr>
            <p:cNvPr id="297" name="任意多边形: 形状 296">
              <a:extLst>
                <a:ext uri="{FF2B5EF4-FFF2-40B4-BE49-F238E27FC236}">
                  <a16:creationId xmlns:a16="http://schemas.microsoft.com/office/drawing/2014/main" id="{5B67DEA9-4794-4DA3-B506-F3042366C40A}"/>
                </a:ext>
              </a:extLst>
            </p:cNvPr>
            <p:cNvSpPr/>
            <p:nvPr/>
          </p:nvSpPr>
          <p:spPr>
            <a:xfrm>
              <a:off x="8766710" y="-6526985"/>
              <a:ext cx="257378" cy="37518"/>
            </a:xfrm>
            <a:custGeom>
              <a:avLst/>
              <a:gdLst>
                <a:gd name="connsiteX0" fmla="*/ 257378 w 257378"/>
                <a:gd name="connsiteY0" fmla="*/ 18785 h 37518"/>
                <a:gd name="connsiteX1" fmla="*/ 238645 w 257378"/>
                <a:gd name="connsiteY1" fmla="*/ 37518 h 37518"/>
                <a:gd name="connsiteX2" fmla="*/ 18733 w 257378"/>
                <a:gd name="connsiteY2" fmla="*/ 37518 h 37518"/>
                <a:gd name="connsiteX3" fmla="*/ 0 w 257378"/>
                <a:gd name="connsiteY3" fmla="*/ 18785 h 37518"/>
                <a:gd name="connsiteX4" fmla="*/ 0 w 257378"/>
                <a:gd name="connsiteY4" fmla="*/ 18785 h 37518"/>
                <a:gd name="connsiteX5" fmla="*/ 18733 w 257378"/>
                <a:gd name="connsiteY5" fmla="*/ 52 h 37518"/>
                <a:gd name="connsiteX6" fmla="*/ 238645 w 257378"/>
                <a:gd name="connsiteY6" fmla="*/ 52 h 37518"/>
                <a:gd name="connsiteX7" fmla="*/ 257378 w 257378"/>
                <a:gd name="connsiteY7" fmla="*/ 18785 h 37518"/>
                <a:gd name="connsiteX8" fmla="*/ 257378 w 257378"/>
                <a:gd name="connsiteY8" fmla="*/ 18785 h 3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378" h="37518">
                  <a:moveTo>
                    <a:pt x="257378" y="18785"/>
                  </a:moveTo>
                  <a:cubicBezTo>
                    <a:pt x="257378" y="29373"/>
                    <a:pt x="249234" y="37518"/>
                    <a:pt x="238645" y="37518"/>
                  </a:cubicBezTo>
                  <a:lnTo>
                    <a:pt x="18733" y="37518"/>
                  </a:lnTo>
                  <a:cubicBezTo>
                    <a:pt x="8145" y="37518"/>
                    <a:pt x="0" y="29373"/>
                    <a:pt x="0" y="18785"/>
                  </a:cubicBezTo>
                  <a:lnTo>
                    <a:pt x="0" y="18785"/>
                  </a:lnTo>
                  <a:cubicBezTo>
                    <a:pt x="0" y="8196"/>
                    <a:pt x="8145" y="52"/>
                    <a:pt x="18733" y="52"/>
                  </a:cubicBezTo>
                  <a:lnTo>
                    <a:pt x="238645" y="52"/>
                  </a:lnTo>
                  <a:cubicBezTo>
                    <a:pt x="249234" y="-763"/>
                    <a:pt x="257378" y="8196"/>
                    <a:pt x="257378" y="18785"/>
                  </a:cubicBezTo>
                  <a:lnTo>
                    <a:pt x="257378" y="18785"/>
                  </a:lnTo>
                  <a:close/>
                </a:path>
              </a:pathLst>
            </a:custGeom>
            <a:solidFill>
              <a:srgbClr val="00000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nvGrpSpPr>
            <p:cNvPr id="298" name="图形 9">
              <a:extLst>
                <a:ext uri="{FF2B5EF4-FFF2-40B4-BE49-F238E27FC236}">
                  <a16:creationId xmlns:a16="http://schemas.microsoft.com/office/drawing/2014/main" id="{4A8FA698-9814-43EA-953E-30A010E78072}"/>
                </a:ext>
              </a:extLst>
            </p:cNvPr>
            <p:cNvGrpSpPr/>
            <p:nvPr/>
          </p:nvGrpSpPr>
          <p:grpSpPr>
            <a:xfrm>
              <a:off x="8732501" y="-6526934"/>
              <a:ext cx="295659" cy="36652"/>
              <a:chOff x="8732501" y="-6526934"/>
              <a:chExt cx="295659" cy="36652"/>
            </a:xfrm>
            <a:solidFill>
              <a:srgbClr val="1A1A1C"/>
            </a:solidFill>
          </p:grpSpPr>
          <p:sp>
            <p:nvSpPr>
              <p:cNvPr id="306" name="任意多边形: 形状 305">
                <a:extLst>
                  <a:ext uri="{FF2B5EF4-FFF2-40B4-BE49-F238E27FC236}">
                    <a16:creationId xmlns:a16="http://schemas.microsoft.com/office/drawing/2014/main" id="{6CCB9AC1-435D-44C5-9B09-FF4CE6375C7F}"/>
                  </a:ext>
                </a:extLst>
              </p:cNvPr>
              <p:cNvSpPr/>
              <p:nvPr/>
            </p:nvSpPr>
            <p:spPr>
              <a:xfrm>
                <a:off x="8732501"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7" name="任意多边形: 形状 306">
                <a:extLst>
                  <a:ext uri="{FF2B5EF4-FFF2-40B4-BE49-F238E27FC236}">
                    <a16:creationId xmlns:a16="http://schemas.microsoft.com/office/drawing/2014/main" id="{927D2337-FCC0-449C-A081-043681EC74D5}"/>
                  </a:ext>
                </a:extLst>
              </p:cNvPr>
              <p:cNvSpPr/>
              <p:nvPr/>
            </p:nvSpPr>
            <p:spPr>
              <a:xfrm>
                <a:off x="8740646"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8" name="任意多边形: 形状 307">
                <a:extLst>
                  <a:ext uri="{FF2B5EF4-FFF2-40B4-BE49-F238E27FC236}">
                    <a16:creationId xmlns:a16="http://schemas.microsoft.com/office/drawing/2014/main" id="{2F3C8157-BE89-46A2-9417-D672EC0F8E3B}"/>
                  </a:ext>
                </a:extLst>
              </p:cNvPr>
              <p:cNvSpPr/>
              <p:nvPr/>
            </p:nvSpPr>
            <p:spPr>
              <a:xfrm>
                <a:off x="8748791"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9" name="任意多边形: 形状 308">
                <a:extLst>
                  <a:ext uri="{FF2B5EF4-FFF2-40B4-BE49-F238E27FC236}">
                    <a16:creationId xmlns:a16="http://schemas.microsoft.com/office/drawing/2014/main" id="{46A61B1C-E918-4C29-91C6-D51F07D32EAC}"/>
                  </a:ext>
                </a:extLst>
              </p:cNvPr>
              <p:cNvSpPr/>
              <p:nvPr/>
            </p:nvSpPr>
            <p:spPr>
              <a:xfrm>
                <a:off x="8756936"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0" name="任意多边形: 形状 309">
                <a:extLst>
                  <a:ext uri="{FF2B5EF4-FFF2-40B4-BE49-F238E27FC236}">
                    <a16:creationId xmlns:a16="http://schemas.microsoft.com/office/drawing/2014/main" id="{814E407B-F306-4AD1-AF49-FC1F8C09AA9C}"/>
                  </a:ext>
                </a:extLst>
              </p:cNvPr>
              <p:cNvSpPr/>
              <p:nvPr/>
            </p:nvSpPr>
            <p:spPr>
              <a:xfrm>
                <a:off x="8765080"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1" name="任意多边形: 形状 310">
                <a:extLst>
                  <a:ext uri="{FF2B5EF4-FFF2-40B4-BE49-F238E27FC236}">
                    <a16:creationId xmlns:a16="http://schemas.microsoft.com/office/drawing/2014/main" id="{9DF7F851-B1B5-4A28-AB07-A93FFDA7A144}"/>
                  </a:ext>
                </a:extLst>
              </p:cNvPr>
              <p:cNvSpPr/>
              <p:nvPr/>
            </p:nvSpPr>
            <p:spPr>
              <a:xfrm>
                <a:off x="8773225"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2" name="任意多边形: 形状 311">
                <a:extLst>
                  <a:ext uri="{FF2B5EF4-FFF2-40B4-BE49-F238E27FC236}">
                    <a16:creationId xmlns:a16="http://schemas.microsoft.com/office/drawing/2014/main" id="{4515C9C2-AEB6-4256-AA5D-745BC9914131}"/>
                  </a:ext>
                </a:extLst>
              </p:cNvPr>
              <p:cNvSpPr/>
              <p:nvPr/>
            </p:nvSpPr>
            <p:spPr>
              <a:xfrm>
                <a:off x="8781370"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3" name="任意多边形: 形状 312">
                <a:extLst>
                  <a:ext uri="{FF2B5EF4-FFF2-40B4-BE49-F238E27FC236}">
                    <a16:creationId xmlns:a16="http://schemas.microsoft.com/office/drawing/2014/main" id="{E7FF1307-3521-4F2E-8C1B-0527DB41187A}"/>
                  </a:ext>
                </a:extLst>
              </p:cNvPr>
              <p:cNvSpPr/>
              <p:nvPr/>
            </p:nvSpPr>
            <p:spPr>
              <a:xfrm>
                <a:off x="8789515"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4" name="任意多边形: 形状 313">
                <a:extLst>
                  <a:ext uri="{FF2B5EF4-FFF2-40B4-BE49-F238E27FC236}">
                    <a16:creationId xmlns:a16="http://schemas.microsoft.com/office/drawing/2014/main" id="{352EBED7-F098-4412-9A60-D1F09397B46F}"/>
                  </a:ext>
                </a:extLst>
              </p:cNvPr>
              <p:cNvSpPr/>
              <p:nvPr/>
            </p:nvSpPr>
            <p:spPr>
              <a:xfrm>
                <a:off x="8797660"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5" name="任意多边形: 形状 314">
                <a:extLst>
                  <a:ext uri="{FF2B5EF4-FFF2-40B4-BE49-F238E27FC236}">
                    <a16:creationId xmlns:a16="http://schemas.microsoft.com/office/drawing/2014/main" id="{BCF6987B-0B7C-4CEB-A382-8FA9DBB3C45C}"/>
                  </a:ext>
                </a:extLst>
              </p:cNvPr>
              <p:cNvSpPr/>
              <p:nvPr/>
            </p:nvSpPr>
            <p:spPr>
              <a:xfrm>
                <a:off x="8805805"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6" name="任意多边形: 形状 315">
                <a:extLst>
                  <a:ext uri="{FF2B5EF4-FFF2-40B4-BE49-F238E27FC236}">
                    <a16:creationId xmlns:a16="http://schemas.microsoft.com/office/drawing/2014/main" id="{28A81C34-5555-4E42-B5E9-B21C0F5DCFD8}"/>
                  </a:ext>
                </a:extLst>
              </p:cNvPr>
              <p:cNvSpPr/>
              <p:nvPr/>
            </p:nvSpPr>
            <p:spPr>
              <a:xfrm>
                <a:off x="8813950"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7" name="任意多边形: 形状 316">
                <a:extLst>
                  <a:ext uri="{FF2B5EF4-FFF2-40B4-BE49-F238E27FC236}">
                    <a16:creationId xmlns:a16="http://schemas.microsoft.com/office/drawing/2014/main" id="{B2A6D5DF-ABB5-4610-A4AA-C761CE2F7AD1}"/>
                  </a:ext>
                </a:extLst>
              </p:cNvPr>
              <p:cNvSpPr/>
              <p:nvPr/>
            </p:nvSpPr>
            <p:spPr>
              <a:xfrm>
                <a:off x="8822095"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8" name="任意多边形: 形状 317">
                <a:extLst>
                  <a:ext uri="{FF2B5EF4-FFF2-40B4-BE49-F238E27FC236}">
                    <a16:creationId xmlns:a16="http://schemas.microsoft.com/office/drawing/2014/main" id="{4360182B-04FE-4262-A1DA-92B3973A8320}"/>
                  </a:ext>
                </a:extLst>
              </p:cNvPr>
              <p:cNvSpPr/>
              <p:nvPr/>
            </p:nvSpPr>
            <p:spPr>
              <a:xfrm>
                <a:off x="8830240"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9" name="任意多边形: 形状 318">
                <a:extLst>
                  <a:ext uri="{FF2B5EF4-FFF2-40B4-BE49-F238E27FC236}">
                    <a16:creationId xmlns:a16="http://schemas.microsoft.com/office/drawing/2014/main" id="{C1DB11F9-1CBB-40CE-BD12-C797FCED46D6}"/>
                  </a:ext>
                </a:extLst>
              </p:cNvPr>
              <p:cNvSpPr/>
              <p:nvPr/>
            </p:nvSpPr>
            <p:spPr>
              <a:xfrm>
                <a:off x="883838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0" name="任意多边形: 形状 319">
                <a:extLst>
                  <a:ext uri="{FF2B5EF4-FFF2-40B4-BE49-F238E27FC236}">
                    <a16:creationId xmlns:a16="http://schemas.microsoft.com/office/drawing/2014/main" id="{36ECE264-B3E6-4872-8A9A-8A753B132E86}"/>
                  </a:ext>
                </a:extLst>
              </p:cNvPr>
              <p:cNvSpPr/>
              <p:nvPr/>
            </p:nvSpPr>
            <p:spPr>
              <a:xfrm>
                <a:off x="884652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1" name="任意多边形: 形状 320">
                <a:extLst>
                  <a:ext uri="{FF2B5EF4-FFF2-40B4-BE49-F238E27FC236}">
                    <a16:creationId xmlns:a16="http://schemas.microsoft.com/office/drawing/2014/main" id="{2452CFB3-7009-4CCF-A51A-17A1088B8C28}"/>
                  </a:ext>
                </a:extLst>
              </p:cNvPr>
              <p:cNvSpPr/>
              <p:nvPr/>
            </p:nvSpPr>
            <p:spPr>
              <a:xfrm>
                <a:off x="885467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2" name="任意多边形: 形状 321">
                <a:extLst>
                  <a:ext uri="{FF2B5EF4-FFF2-40B4-BE49-F238E27FC236}">
                    <a16:creationId xmlns:a16="http://schemas.microsoft.com/office/drawing/2014/main" id="{55F9B041-00F8-4A79-8165-A9D633AD7127}"/>
                  </a:ext>
                </a:extLst>
              </p:cNvPr>
              <p:cNvSpPr/>
              <p:nvPr/>
            </p:nvSpPr>
            <p:spPr>
              <a:xfrm>
                <a:off x="886281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3" name="任意多边形: 形状 322">
                <a:extLst>
                  <a:ext uri="{FF2B5EF4-FFF2-40B4-BE49-F238E27FC236}">
                    <a16:creationId xmlns:a16="http://schemas.microsoft.com/office/drawing/2014/main" id="{17E9EA0D-300B-4C55-B627-49875DA1789E}"/>
                  </a:ext>
                </a:extLst>
              </p:cNvPr>
              <p:cNvSpPr/>
              <p:nvPr/>
            </p:nvSpPr>
            <p:spPr>
              <a:xfrm>
                <a:off x="887096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4" name="任意多边形: 形状 323">
                <a:extLst>
                  <a:ext uri="{FF2B5EF4-FFF2-40B4-BE49-F238E27FC236}">
                    <a16:creationId xmlns:a16="http://schemas.microsoft.com/office/drawing/2014/main" id="{A94AF977-2B24-41D8-9570-78DBDF4BB216}"/>
                  </a:ext>
                </a:extLst>
              </p:cNvPr>
              <p:cNvSpPr/>
              <p:nvPr/>
            </p:nvSpPr>
            <p:spPr>
              <a:xfrm>
                <a:off x="887910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5" name="任意多边形: 形状 324">
                <a:extLst>
                  <a:ext uri="{FF2B5EF4-FFF2-40B4-BE49-F238E27FC236}">
                    <a16:creationId xmlns:a16="http://schemas.microsoft.com/office/drawing/2014/main" id="{9E011233-5AC1-4947-A0E7-16073F507FED}"/>
                  </a:ext>
                </a:extLst>
              </p:cNvPr>
              <p:cNvSpPr/>
              <p:nvPr/>
            </p:nvSpPr>
            <p:spPr>
              <a:xfrm>
                <a:off x="888725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6" name="任意多边形: 形状 325">
                <a:extLst>
                  <a:ext uri="{FF2B5EF4-FFF2-40B4-BE49-F238E27FC236}">
                    <a16:creationId xmlns:a16="http://schemas.microsoft.com/office/drawing/2014/main" id="{F22771BD-2FE6-4218-9C00-D413480A6B8B}"/>
                  </a:ext>
                </a:extLst>
              </p:cNvPr>
              <p:cNvSpPr/>
              <p:nvPr/>
            </p:nvSpPr>
            <p:spPr>
              <a:xfrm>
                <a:off x="889539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7" name="任意多边形: 形状 326">
                <a:extLst>
                  <a:ext uri="{FF2B5EF4-FFF2-40B4-BE49-F238E27FC236}">
                    <a16:creationId xmlns:a16="http://schemas.microsoft.com/office/drawing/2014/main" id="{CBE5A750-AC05-4857-8B49-E9AEBA3BAB9F}"/>
                  </a:ext>
                </a:extLst>
              </p:cNvPr>
              <p:cNvSpPr/>
              <p:nvPr/>
            </p:nvSpPr>
            <p:spPr>
              <a:xfrm>
                <a:off x="890272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8" name="任意多边形: 形状 327">
                <a:extLst>
                  <a:ext uri="{FF2B5EF4-FFF2-40B4-BE49-F238E27FC236}">
                    <a16:creationId xmlns:a16="http://schemas.microsoft.com/office/drawing/2014/main" id="{913ADC7F-7B6F-4F38-9D61-4D8639ADA716}"/>
                  </a:ext>
                </a:extLst>
              </p:cNvPr>
              <p:cNvSpPr/>
              <p:nvPr/>
            </p:nvSpPr>
            <p:spPr>
              <a:xfrm>
                <a:off x="891087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9" name="任意多边形: 形状 328">
                <a:extLst>
                  <a:ext uri="{FF2B5EF4-FFF2-40B4-BE49-F238E27FC236}">
                    <a16:creationId xmlns:a16="http://schemas.microsoft.com/office/drawing/2014/main" id="{FDD24586-C953-45C8-9725-EE66325DD096}"/>
                  </a:ext>
                </a:extLst>
              </p:cNvPr>
              <p:cNvSpPr/>
              <p:nvPr/>
            </p:nvSpPr>
            <p:spPr>
              <a:xfrm>
                <a:off x="891901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0" name="任意多边形: 形状 329">
                <a:extLst>
                  <a:ext uri="{FF2B5EF4-FFF2-40B4-BE49-F238E27FC236}">
                    <a16:creationId xmlns:a16="http://schemas.microsoft.com/office/drawing/2014/main" id="{A660E6A0-BE9A-4BA8-9ECF-CDE2BE325EF6}"/>
                  </a:ext>
                </a:extLst>
              </p:cNvPr>
              <p:cNvSpPr/>
              <p:nvPr/>
            </p:nvSpPr>
            <p:spPr>
              <a:xfrm>
                <a:off x="892716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1" name="任意多边形: 形状 330">
                <a:extLst>
                  <a:ext uri="{FF2B5EF4-FFF2-40B4-BE49-F238E27FC236}">
                    <a16:creationId xmlns:a16="http://schemas.microsoft.com/office/drawing/2014/main" id="{6A84A35B-4AD1-4859-993B-B3C4663E2D5A}"/>
                  </a:ext>
                </a:extLst>
              </p:cNvPr>
              <p:cNvSpPr/>
              <p:nvPr/>
            </p:nvSpPr>
            <p:spPr>
              <a:xfrm>
                <a:off x="893530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2" name="任意多边形: 形状 331">
                <a:extLst>
                  <a:ext uri="{FF2B5EF4-FFF2-40B4-BE49-F238E27FC236}">
                    <a16:creationId xmlns:a16="http://schemas.microsoft.com/office/drawing/2014/main" id="{7A778F2C-B4AD-406A-AE3C-71F86D9A6BF9}"/>
                  </a:ext>
                </a:extLst>
              </p:cNvPr>
              <p:cNvSpPr/>
              <p:nvPr/>
            </p:nvSpPr>
            <p:spPr>
              <a:xfrm>
                <a:off x="894345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3" name="任意多边形: 形状 332">
                <a:extLst>
                  <a:ext uri="{FF2B5EF4-FFF2-40B4-BE49-F238E27FC236}">
                    <a16:creationId xmlns:a16="http://schemas.microsoft.com/office/drawing/2014/main" id="{E9FD1A21-0A2D-471F-A300-BA9297A8949F}"/>
                  </a:ext>
                </a:extLst>
              </p:cNvPr>
              <p:cNvSpPr/>
              <p:nvPr/>
            </p:nvSpPr>
            <p:spPr>
              <a:xfrm>
                <a:off x="895159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4" name="任意多边形: 形状 333">
                <a:extLst>
                  <a:ext uri="{FF2B5EF4-FFF2-40B4-BE49-F238E27FC236}">
                    <a16:creationId xmlns:a16="http://schemas.microsoft.com/office/drawing/2014/main" id="{B375B8E7-3BFA-4D11-BFB6-8E0613DDE5F9}"/>
                  </a:ext>
                </a:extLst>
              </p:cNvPr>
              <p:cNvSpPr/>
              <p:nvPr/>
            </p:nvSpPr>
            <p:spPr>
              <a:xfrm>
                <a:off x="8959743"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5" name="任意多边形: 形状 334">
                <a:extLst>
                  <a:ext uri="{FF2B5EF4-FFF2-40B4-BE49-F238E27FC236}">
                    <a16:creationId xmlns:a16="http://schemas.microsoft.com/office/drawing/2014/main" id="{E193C4C6-4701-4928-9B75-39EF16056B7B}"/>
                  </a:ext>
                </a:extLst>
              </p:cNvPr>
              <p:cNvSpPr/>
              <p:nvPr/>
            </p:nvSpPr>
            <p:spPr>
              <a:xfrm>
                <a:off x="8967888"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6" name="任意多边形: 形状 335">
                <a:extLst>
                  <a:ext uri="{FF2B5EF4-FFF2-40B4-BE49-F238E27FC236}">
                    <a16:creationId xmlns:a16="http://schemas.microsoft.com/office/drawing/2014/main" id="{9DA90CC0-532D-40A7-93C5-567BEC4BF735}"/>
                  </a:ext>
                </a:extLst>
              </p:cNvPr>
              <p:cNvSpPr/>
              <p:nvPr/>
            </p:nvSpPr>
            <p:spPr>
              <a:xfrm>
                <a:off x="8976033"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7" name="任意多边形: 形状 336">
                <a:extLst>
                  <a:ext uri="{FF2B5EF4-FFF2-40B4-BE49-F238E27FC236}">
                    <a16:creationId xmlns:a16="http://schemas.microsoft.com/office/drawing/2014/main" id="{69797E7F-0FCF-44D0-BFDD-E1E2FF94DB23}"/>
                  </a:ext>
                </a:extLst>
              </p:cNvPr>
              <p:cNvSpPr/>
              <p:nvPr/>
            </p:nvSpPr>
            <p:spPr>
              <a:xfrm>
                <a:off x="8984178"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8" name="任意多边形: 形状 337">
                <a:extLst>
                  <a:ext uri="{FF2B5EF4-FFF2-40B4-BE49-F238E27FC236}">
                    <a16:creationId xmlns:a16="http://schemas.microsoft.com/office/drawing/2014/main" id="{AC6AB085-4016-4E30-9AD6-C57C94F0FD22}"/>
                  </a:ext>
                </a:extLst>
              </p:cNvPr>
              <p:cNvSpPr/>
              <p:nvPr/>
            </p:nvSpPr>
            <p:spPr>
              <a:xfrm>
                <a:off x="8992323"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9" name="任意多边形: 形状 338">
                <a:extLst>
                  <a:ext uri="{FF2B5EF4-FFF2-40B4-BE49-F238E27FC236}">
                    <a16:creationId xmlns:a16="http://schemas.microsoft.com/office/drawing/2014/main" id="{8BB91A4C-9BCB-49D9-9F9B-1BD7B94BCF9F}"/>
                  </a:ext>
                </a:extLst>
              </p:cNvPr>
              <p:cNvSpPr/>
              <p:nvPr/>
            </p:nvSpPr>
            <p:spPr>
              <a:xfrm>
                <a:off x="9000468"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0" name="任意多边形: 形状 339">
                <a:extLst>
                  <a:ext uri="{FF2B5EF4-FFF2-40B4-BE49-F238E27FC236}">
                    <a16:creationId xmlns:a16="http://schemas.microsoft.com/office/drawing/2014/main" id="{BC1046A6-04F1-4301-AE15-903258EC7AD7}"/>
                  </a:ext>
                </a:extLst>
              </p:cNvPr>
              <p:cNvSpPr/>
              <p:nvPr/>
            </p:nvSpPr>
            <p:spPr>
              <a:xfrm>
                <a:off x="9008613"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1" name="任意多边形: 形状 340">
                <a:extLst>
                  <a:ext uri="{FF2B5EF4-FFF2-40B4-BE49-F238E27FC236}">
                    <a16:creationId xmlns:a16="http://schemas.microsoft.com/office/drawing/2014/main" id="{3CC2092F-40EB-45AB-A19B-F86BEFBC1BB7}"/>
                  </a:ext>
                </a:extLst>
              </p:cNvPr>
              <p:cNvSpPr/>
              <p:nvPr/>
            </p:nvSpPr>
            <p:spPr>
              <a:xfrm>
                <a:off x="9016758"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2" name="任意多边形: 形状 341">
                <a:extLst>
                  <a:ext uri="{FF2B5EF4-FFF2-40B4-BE49-F238E27FC236}">
                    <a16:creationId xmlns:a16="http://schemas.microsoft.com/office/drawing/2014/main" id="{48D1F48C-0F02-462A-A7AC-0C906D113A06}"/>
                  </a:ext>
                </a:extLst>
              </p:cNvPr>
              <p:cNvSpPr/>
              <p:nvPr/>
            </p:nvSpPr>
            <p:spPr>
              <a:xfrm>
                <a:off x="9024903"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299" name="图形 9">
              <a:extLst>
                <a:ext uri="{FF2B5EF4-FFF2-40B4-BE49-F238E27FC236}">
                  <a16:creationId xmlns:a16="http://schemas.microsoft.com/office/drawing/2014/main" id="{61FDB166-50F8-4DB7-A939-C150D73EFF68}"/>
                </a:ext>
              </a:extLst>
            </p:cNvPr>
            <p:cNvGrpSpPr/>
            <p:nvPr/>
          </p:nvGrpSpPr>
          <p:grpSpPr>
            <a:xfrm>
              <a:off x="8759379" y="-6522047"/>
              <a:ext cx="271224" cy="27692"/>
              <a:chOff x="8759379" y="-6522047"/>
              <a:chExt cx="271224" cy="27692"/>
            </a:xfrm>
            <a:solidFill>
              <a:srgbClr val="1A1A1C"/>
            </a:solidFill>
          </p:grpSpPr>
          <p:sp>
            <p:nvSpPr>
              <p:cNvPr id="301" name="任意多边形: 形状 300">
                <a:extLst>
                  <a:ext uri="{FF2B5EF4-FFF2-40B4-BE49-F238E27FC236}">
                    <a16:creationId xmlns:a16="http://schemas.microsoft.com/office/drawing/2014/main" id="{59110D71-B09A-4553-81D2-392618F30207}"/>
                  </a:ext>
                </a:extLst>
              </p:cNvPr>
              <p:cNvSpPr/>
              <p:nvPr/>
            </p:nvSpPr>
            <p:spPr>
              <a:xfrm>
                <a:off x="8759379" y="-6522047"/>
                <a:ext cx="271224" cy="3257"/>
              </a:xfrm>
              <a:custGeom>
                <a:avLst/>
                <a:gdLst>
                  <a:gd name="connsiteX0" fmla="*/ 0 w 271224"/>
                  <a:gd name="connsiteY0" fmla="*/ 0 h 3257"/>
                  <a:gd name="connsiteX1" fmla="*/ 271225 w 271224"/>
                  <a:gd name="connsiteY1" fmla="*/ 0 h 3257"/>
                  <a:gd name="connsiteX2" fmla="*/ 271225 w 271224"/>
                  <a:gd name="connsiteY2" fmla="*/ 3258 h 3257"/>
                  <a:gd name="connsiteX3" fmla="*/ 0 w 271224"/>
                  <a:gd name="connsiteY3" fmla="*/ 3258 h 3257"/>
                </a:gdLst>
                <a:ahLst/>
                <a:cxnLst>
                  <a:cxn ang="0">
                    <a:pos x="connsiteX0" y="connsiteY0"/>
                  </a:cxn>
                  <a:cxn ang="0">
                    <a:pos x="connsiteX1" y="connsiteY1"/>
                  </a:cxn>
                  <a:cxn ang="0">
                    <a:pos x="connsiteX2" y="connsiteY2"/>
                  </a:cxn>
                  <a:cxn ang="0">
                    <a:pos x="connsiteX3" y="connsiteY3"/>
                  </a:cxn>
                </a:cxnLst>
                <a:rect l="l" t="t" r="r" b="b"/>
                <a:pathLst>
                  <a:path w="271224" h="3257">
                    <a:moveTo>
                      <a:pt x="0" y="0"/>
                    </a:moveTo>
                    <a:lnTo>
                      <a:pt x="271225" y="0"/>
                    </a:lnTo>
                    <a:lnTo>
                      <a:pt x="271225" y="3258"/>
                    </a:lnTo>
                    <a:lnTo>
                      <a:pt x="0" y="3258"/>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2" name="任意多边形: 形状 301">
                <a:extLst>
                  <a:ext uri="{FF2B5EF4-FFF2-40B4-BE49-F238E27FC236}">
                    <a16:creationId xmlns:a16="http://schemas.microsoft.com/office/drawing/2014/main" id="{62D497F1-39D0-475E-BD0B-5796B9555554}"/>
                  </a:ext>
                </a:extLst>
              </p:cNvPr>
              <p:cNvSpPr/>
              <p:nvPr/>
            </p:nvSpPr>
            <p:spPr>
              <a:xfrm>
                <a:off x="8759379" y="-6516345"/>
                <a:ext cx="271224" cy="3257"/>
              </a:xfrm>
              <a:custGeom>
                <a:avLst/>
                <a:gdLst>
                  <a:gd name="connsiteX0" fmla="*/ 0 w 271224"/>
                  <a:gd name="connsiteY0" fmla="*/ 0 h 3257"/>
                  <a:gd name="connsiteX1" fmla="*/ 271225 w 271224"/>
                  <a:gd name="connsiteY1" fmla="*/ 0 h 3257"/>
                  <a:gd name="connsiteX2" fmla="*/ 271225 w 271224"/>
                  <a:gd name="connsiteY2" fmla="*/ 3258 h 3257"/>
                  <a:gd name="connsiteX3" fmla="*/ 0 w 271224"/>
                  <a:gd name="connsiteY3" fmla="*/ 3258 h 3257"/>
                </a:gdLst>
                <a:ahLst/>
                <a:cxnLst>
                  <a:cxn ang="0">
                    <a:pos x="connsiteX0" y="connsiteY0"/>
                  </a:cxn>
                  <a:cxn ang="0">
                    <a:pos x="connsiteX1" y="connsiteY1"/>
                  </a:cxn>
                  <a:cxn ang="0">
                    <a:pos x="connsiteX2" y="connsiteY2"/>
                  </a:cxn>
                  <a:cxn ang="0">
                    <a:pos x="connsiteX3" y="connsiteY3"/>
                  </a:cxn>
                </a:cxnLst>
                <a:rect l="l" t="t" r="r" b="b"/>
                <a:pathLst>
                  <a:path w="271224" h="3257">
                    <a:moveTo>
                      <a:pt x="0" y="0"/>
                    </a:moveTo>
                    <a:lnTo>
                      <a:pt x="271225" y="0"/>
                    </a:lnTo>
                    <a:lnTo>
                      <a:pt x="271225" y="3258"/>
                    </a:lnTo>
                    <a:lnTo>
                      <a:pt x="0" y="3258"/>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3" name="任意多边形: 形状 302">
                <a:extLst>
                  <a:ext uri="{FF2B5EF4-FFF2-40B4-BE49-F238E27FC236}">
                    <a16:creationId xmlns:a16="http://schemas.microsoft.com/office/drawing/2014/main" id="{F00D5E7D-396D-4F5E-B14E-F1FDDCCB678C}"/>
                  </a:ext>
                </a:extLst>
              </p:cNvPr>
              <p:cNvSpPr/>
              <p:nvPr/>
            </p:nvSpPr>
            <p:spPr>
              <a:xfrm>
                <a:off x="8759379" y="-6509829"/>
                <a:ext cx="271224" cy="3257"/>
              </a:xfrm>
              <a:custGeom>
                <a:avLst/>
                <a:gdLst>
                  <a:gd name="connsiteX0" fmla="*/ 0 w 271224"/>
                  <a:gd name="connsiteY0" fmla="*/ 0 h 3257"/>
                  <a:gd name="connsiteX1" fmla="*/ 271225 w 271224"/>
                  <a:gd name="connsiteY1" fmla="*/ 0 h 3257"/>
                  <a:gd name="connsiteX2" fmla="*/ 271225 w 271224"/>
                  <a:gd name="connsiteY2" fmla="*/ 3258 h 3257"/>
                  <a:gd name="connsiteX3" fmla="*/ 0 w 271224"/>
                  <a:gd name="connsiteY3" fmla="*/ 3258 h 3257"/>
                </a:gdLst>
                <a:ahLst/>
                <a:cxnLst>
                  <a:cxn ang="0">
                    <a:pos x="connsiteX0" y="connsiteY0"/>
                  </a:cxn>
                  <a:cxn ang="0">
                    <a:pos x="connsiteX1" y="connsiteY1"/>
                  </a:cxn>
                  <a:cxn ang="0">
                    <a:pos x="connsiteX2" y="connsiteY2"/>
                  </a:cxn>
                  <a:cxn ang="0">
                    <a:pos x="connsiteX3" y="connsiteY3"/>
                  </a:cxn>
                </a:cxnLst>
                <a:rect l="l" t="t" r="r" b="b"/>
                <a:pathLst>
                  <a:path w="271224" h="3257">
                    <a:moveTo>
                      <a:pt x="0" y="0"/>
                    </a:moveTo>
                    <a:lnTo>
                      <a:pt x="271225" y="0"/>
                    </a:lnTo>
                    <a:lnTo>
                      <a:pt x="271225" y="3258"/>
                    </a:lnTo>
                    <a:lnTo>
                      <a:pt x="0" y="3258"/>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4" name="任意多边形: 形状 303">
                <a:extLst>
                  <a:ext uri="{FF2B5EF4-FFF2-40B4-BE49-F238E27FC236}">
                    <a16:creationId xmlns:a16="http://schemas.microsoft.com/office/drawing/2014/main" id="{00E79B97-E6F9-46AF-8A88-E4C327DBF96D}"/>
                  </a:ext>
                </a:extLst>
              </p:cNvPr>
              <p:cNvSpPr/>
              <p:nvPr/>
            </p:nvSpPr>
            <p:spPr>
              <a:xfrm>
                <a:off x="8759379" y="-6504128"/>
                <a:ext cx="271224" cy="3257"/>
              </a:xfrm>
              <a:custGeom>
                <a:avLst/>
                <a:gdLst>
                  <a:gd name="connsiteX0" fmla="*/ 0 w 271224"/>
                  <a:gd name="connsiteY0" fmla="*/ 0 h 3257"/>
                  <a:gd name="connsiteX1" fmla="*/ 271225 w 271224"/>
                  <a:gd name="connsiteY1" fmla="*/ 0 h 3257"/>
                  <a:gd name="connsiteX2" fmla="*/ 271225 w 271224"/>
                  <a:gd name="connsiteY2" fmla="*/ 3258 h 3257"/>
                  <a:gd name="connsiteX3" fmla="*/ 0 w 271224"/>
                  <a:gd name="connsiteY3" fmla="*/ 3258 h 3257"/>
                </a:gdLst>
                <a:ahLst/>
                <a:cxnLst>
                  <a:cxn ang="0">
                    <a:pos x="connsiteX0" y="connsiteY0"/>
                  </a:cxn>
                  <a:cxn ang="0">
                    <a:pos x="connsiteX1" y="connsiteY1"/>
                  </a:cxn>
                  <a:cxn ang="0">
                    <a:pos x="connsiteX2" y="connsiteY2"/>
                  </a:cxn>
                  <a:cxn ang="0">
                    <a:pos x="connsiteX3" y="connsiteY3"/>
                  </a:cxn>
                </a:cxnLst>
                <a:rect l="l" t="t" r="r" b="b"/>
                <a:pathLst>
                  <a:path w="271224" h="3257">
                    <a:moveTo>
                      <a:pt x="0" y="0"/>
                    </a:moveTo>
                    <a:lnTo>
                      <a:pt x="271225" y="0"/>
                    </a:lnTo>
                    <a:lnTo>
                      <a:pt x="271225" y="3258"/>
                    </a:lnTo>
                    <a:lnTo>
                      <a:pt x="0" y="3258"/>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5" name="任意多边形: 形状 304">
                <a:extLst>
                  <a:ext uri="{FF2B5EF4-FFF2-40B4-BE49-F238E27FC236}">
                    <a16:creationId xmlns:a16="http://schemas.microsoft.com/office/drawing/2014/main" id="{D62F16F0-B2E2-43E1-A8B9-4A744D852778}"/>
                  </a:ext>
                </a:extLst>
              </p:cNvPr>
              <p:cNvSpPr/>
              <p:nvPr/>
            </p:nvSpPr>
            <p:spPr>
              <a:xfrm>
                <a:off x="8759379" y="-6497612"/>
                <a:ext cx="271224" cy="3257"/>
              </a:xfrm>
              <a:custGeom>
                <a:avLst/>
                <a:gdLst>
                  <a:gd name="connsiteX0" fmla="*/ 0 w 271224"/>
                  <a:gd name="connsiteY0" fmla="*/ 0 h 3257"/>
                  <a:gd name="connsiteX1" fmla="*/ 271225 w 271224"/>
                  <a:gd name="connsiteY1" fmla="*/ 0 h 3257"/>
                  <a:gd name="connsiteX2" fmla="*/ 271225 w 271224"/>
                  <a:gd name="connsiteY2" fmla="*/ 3258 h 3257"/>
                  <a:gd name="connsiteX3" fmla="*/ 0 w 271224"/>
                  <a:gd name="connsiteY3" fmla="*/ 3258 h 3257"/>
                </a:gdLst>
                <a:ahLst/>
                <a:cxnLst>
                  <a:cxn ang="0">
                    <a:pos x="connsiteX0" y="connsiteY0"/>
                  </a:cxn>
                  <a:cxn ang="0">
                    <a:pos x="connsiteX1" y="connsiteY1"/>
                  </a:cxn>
                  <a:cxn ang="0">
                    <a:pos x="connsiteX2" y="connsiteY2"/>
                  </a:cxn>
                  <a:cxn ang="0">
                    <a:pos x="connsiteX3" y="connsiteY3"/>
                  </a:cxn>
                </a:cxnLst>
                <a:rect l="l" t="t" r="r" b="b"/>
                <a:pathLst>
                  <a:path w="271224" h="3257">
                    <a:moveTo>
                      <a:pt x="0" y="0"/>
                    </a:moveTo>
                    <a:lnTo>
                      <a:pt x="271225" y="0"/>
                    </a:lnTo>
                    <a:lnTo>
                      <a:pt x="271225" y="3258"/>
                    </a:lnTo>
                    <a:lnTo>
                      <a:pt x="0" y="3258"/>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300" name="任意多边形: 形状 299">
              <a:extLst>
                <a:ext uri="{FF2B5EF4-FFF2-40B4-BE49-F238E27FC236}">
                  <a16:creationId xmlns:a16="http://schemas.microsoft.com/office/drawing/2014/main" id="{0CB6DDE0-40D7-4836-BB96-186A17C90AE3}"/>
                </a:ext>
              </a:extLst>
            </p:cNvPr>
            <p:cNvSpPr/>
            <p:nvPr/>
          </p:nvSpPr>
          <p:spPr>
            <a:xfrm>
              <a:off x="8766710" y="-6526985"/>
              <a:ext cx="257378" cy="37518"/>
            </a:xfrm>
            <a:custGeom>
              <a:avLst/>
              <a:gdLst>
                <a:gd name="connsiteX0" fmla="*/ 257378 w 257378"/>
                <a:gd name="connsiteY0" fmla="*/ 18785 h 37518"/>
                <a:gd name="connsiteX1" fmla="*/ 238645 w 257378"/>
                <a:gd name="connsiteY1" fmla="*/ 37518 h 37518"/>
                <a:gd name="connsiteX2" fmla="*/ 18733 w 257378"/>
                <a:gd name="connsiteY2" fmla="*/ 37518 h 37518"/>
                <a:gd name="connsiteX3" fmla="*/ 0 w 257378"/>
                <a:gd name="connsiteY3" fmla="*/ 18785 h 37518"/>
                <a:gd name="connsiteX4" fmla="*/ 0 w 257378"/>
                <a:gd name="connsiteY4" fmla="*/ 18785 h 37518"/>
                <a:gd name="connsiteX5" fmla="*/ 18733 w 257378"/>
                <a:gd name="connsiteY5" fmla="*/ 52 h 37518"/>
                <a:gd name="connsiteX6" fmla="*/ 238645 w 257378"/>
                <a:gd name="connsiteY6" fmla="*/ 52 h 37518"/>
                <a:gd name="connsiteX7" fmla="*/ 257378 w 257378"/>
                <a:gd name="connsiteY7" fmla="*/ 18785 h 37518"/>
                <a:gd name="connsiteX8" fmla="*/ 257378 w 257378"/>
                <a:gd name="connsiteY8" fmla="*/ 18785 h 3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378" h="37518">
                  <a:moveTo>
                    <a:pt x="257378" y="18785"/>
                  </a:moveTo>
                  <a:cubicBezTo>
                    <a:pt x="257378" y="29373"/>
                    <a:pt x="249234" y="37518"/>
                    <a:pt x="238645" y="37518"/>
                  </a:cubicBezTo>
                  <a:lnTo>
                    <a:pt x="18733" y="37518"/>
                  </a:lnTo>
                  <a:cubicBezTo>
                    <a:pt x="8145" y="37518"/>
                    <a:pt x="0" y="29373"/>
                    <a:pt x="0" y="18785"/>
                  </a:cubicBezTo>
                  <a:lnTo>
                    <a:pt x="0" y="18785"/>
                  </a:lnTo>
                  <a:cubicBezTo>
                    <a:pt x="0" y="8196"/>
                    <a:pt x="8145" y="52"/>
                    <a:pt x="18733" y="52"/>
                  </a:cubicBezTo>
                  <a:lnTo>
                    <a:pt x="238645" y="52"/>
                  </a:lnTo>
                  <a:cubicBezTo>
                    <a:pt x="249234" y="-763"/>
                    <a:pt x="257378" y="8196"/>
                    <a:pt x="257378" y="18785"/>
                  </a:cubicBezTo>
                  <a:lnTo>
                    <a:pt x="257378" y="18785"/>
                  </a:lnTo>
                  <a:close/>
                </a:path>
              </a:pathLst>
            </a:custGeom>
            <a:noFill/>
            <a:ln w="8138" cap="flat">
              <a:solidFill>
                <a:srgbClr val="1A1A1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290" name="图形 9">
            <a:extLst>
              <a:ext uri="{FF2B5EF4-FFF2-40B4-BE49-F238E27FC236}">
                <a16:creationId xmlns:a16="http://schemas.microsoft.com/office/drawing/2014/main" id="{0BA6BC5C-B79E-472C-828E-A5AC6B0C686F}"/>
              </a:ext>
            </a:extLst>
          </p:cNvPr>
          <p:cNvGrpSpPr/>
          <p:nvPr/>
        </p:nvGrpSpPr>
        <p:grpSpPr>
          <a:xfrm>
            <a:off x="5016364" y="1360206"/>
            <a:ext cx="2162376" cy="4445052"/>
            <a:chOff x="7707059" y="-6693904"/>
            <a:chExt cx="2371792" cy="4875533"/>
          </a:xfrm>
          <a:solidFill>
            <a:srgbClr val="FFFFFF">
              <a:alpha val="30000"/>
            </a:srgbClr>
          </a:solidFill>
        </p:grpSpPr>
        <p:sp>
          <p:nvSpPr>
            <p:cNvPr id="291" name="任意多边形: 形状 290">
              <a:extLst>
                <a:ext uri="{FF2B5EF4-FFF2-40B4-BE49-F238E27FC236}">
                  <a16:creationId xmlns:a16="http://schemas.microsoft.com/office/drawing/2014/main" id="{A84EB0A5-70B2-4EF0-991C-68DDEEAE68AA}"/>
                </a:ext>
              </a:extLst>
            </p:cNvPr>
            <p:cNvSpPr/>
            <p:nvPr/>
          </p:nvSpPr>
          <p:spPr>
            <a:xfrm>
              <a:off x="10042200" y="-6206839"/>
              <a:ext cx="36652" cy="52941"/>
            </a:xfrm>
            <a:custGeom>
              <a:avLst/>
              <a:gdLst>
                <a:gd name="connsiteX0" fmla="*/ 0 w 36652"/>
                <a:gd name="connsiteY0" fmla="*/ 0 h 52941"/>
                <a:gd name="connsiteX1" fmla="*/ 36652 w 36652"/>
                <a:gd name="connsiteY1" fmla="*/ 0 h 52941"/>
                <a:gd name="connsiteX2" fmla="*/ 36652 w 36652"/>
                <a:gd name="connsiteY2" fmla="*/ 52942 h 52941"/>
                <a:gd name="connsiteX3" fmla="*/ 0 w 36652"/>
                <a:gd name="connsiteY3" fmla="*/ 52942 h 52941"/>
              </a:gdLst>
              <a:ahLst/>
              <a:cxnLst>
                <a:cxn ang="0">
                  <a:pos x="connsiteX0" y="connsiteY0"/>
                </a:cxn>
                <a:cxn ang="0">
                  <a:pos x="connsiteX1" y="connsiteY1"/>
                </a:cxn>
                <a:cxn ang="0">
                  <a:pos x="connsiteX2" y="connsiteY2"/>
                </a:cxn>
                <a:cxn ang="0">
                  <a:pos x="connsiteX3" y="connsiteY3"/>
                </a:cxn>
              </a:cxnLst>
              <a:rect l="l" t="t" r="r" b="b"/>
              <a:pathLst>
                <a:path w="36652" h="52941">
                  <a:moveTo>
                    <a:pt x="0" y="0"/>
                  </a:moveTo>
                  <a:lnTo>
                    <a:pt x="36652" y="0"/>
                  </a:lnTo>
                  <a:lnTo>
                    <a:pt x="36652" y="52942"/>
                  </a:lnTo>
                  <a:lnTo>
                    <a:pt x="0" y="52942"/>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2" name="任意多边形: 形状 291">
              <a:extLst>
                <a:ext uri="{FF2B5EF4-FFF2-40B4-BE49-F238E27FC236}">
                  <a16:creationId xmlns:a16="http://schemas.microsoft.com/office/drawing/2014/main" id="{780D3C9B-9C3D-4FB4-B7D2-B12FD8DF5F7A}"/>
                </a:ext>
              </a:extLst>
            </p:cNvPr>
            <p:cNvSpPr/>
            <p:nvPr/>
          </p:nvSpPr>
          <p:spPr>
            <a:xfrm>
              <a:off x="9559208" y="-6693904"/>
              <a:ext cx="52941" cy="36652"/>
            </a:xfrm>
            <a:custGeom>
              <a:avLst/>
              <a:gdLst>
                <a:gd name="connsiteX0" fmla="*/ 0 w 52941"/>
                <a:gd name="connsiteY0" fmla="*/ 0 h 36652"/>
                <a:gd name="connsiteX1" fmla="*/ 52942 w 52941"/>
                <a:gd name="connsiteY1" fmla="*/ 0 h 36652"/>
                <a:gd name="connsiteX2" fmla="*/ 52942 w 52941"/>
                <a:gd name="connsiteY2" fmla="*/ 36652 h 36652"/>
                <a:gd name="connsiteX3" fmla="*/ 0 w 52941"/>
                <a:gd name="connsiteY3" fmla="*/ 36652 h 36652"/>
              </a:gdLst>
              <a:ahLst/>
              <a:cxnLst>
                <a:cxn ang="0">
                  <a:pos x="connsiteX0" y="connsiteY0"/>
                </a:cxn>
                <a:cxn ang="0">
                  <a:pos x="connsiteX1" y="connsiteY1"/>
                </a:cxn>
                <a:cxn ang="0">
                  <a:pos x="connsiteX2" y="connsiteY2"/>
                </a:cxn>
                <a:cxn ang="0">
                  <a:pos x="connsiteX3" y="connsiteY3"/>
                </a:cxn>
              </a:cxnLst>
              <a:rect l="l" t="t" r="r" b="b"/>
              <a:pathLst>
                <a:path w="52941" h="36652">
                  <a:moveTo>
                    <a:pt x="0" y="0"/>
                  </a:moveTo>
                  <a:lnTo>
                    <a:pt x="52942" y="0"/>
                  </a:lnTo>
                  <a:lnTo>
                    <a:pt x="52942" y="36652"/>
                  </a:lnTo>
                  <a:lnTo>
                    <a:pt x="0" y="36652"/>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3" name="任意多边形: 形状 292">
              <a:extLst>
                <a:ext uri="{FF2B5EF4-FFF2-40B4-BE49-F238E27FC236}">
                  <a16:creationId xmlns:a16="http://schemas.microsoft.com/office/drawing/2014/main" id="{FFDEFABE-B2B0-4FEE-AA31-88D9634E4EE9}"/>
                </a:ext>
              </a:extLst>
            </p:cNvPr>
            <p:cNvSpPr/>
            <p:nvPr/>
          </p:nvSpPr>
          <p:spPr>
            <a:xfrm>
              <a:off x="7707059" y="-6205210"/>
              <a:ext cx="36652" cy="50498"/>
            </a:xfrm>
            <a:custGeom>
              <a:avLst/>
              <a:gdLst>
                <a:gd name="connsiteX0" fmla="*/ 0 w 36652"/>
                <a:gd name="connsiteY0" fmla="*/ 0 h 50498"/>
                <a:gd name="connsiteX1" fmla="*/ 36652 w 36652"/>
                <a:gd name="connsiteY1" fmla="*/ 0 h 50498"/>
                <a:gd name="connsiteX2" fmla="*/ 36652 w 36652"/>
                <a:gd name="connsiteY2" fmla="*/ 50498 h 50498"/>
                <a:gd name="connsiteX3" fmla="*/ 0 w 36652"/>
                <a:gd name="connsiteY3" fmla="*/ 50498 h 50498"/>
              </a:gdLst>
              <a:ahLst/>
              <a:cxnLst>
                <a:cxn ang="0">
                  <a:pos x="connsiteX0" y="connsiteY0"/>
                </a:cxn>
                <a:cxn ang="0">
                  <a:pos x="connsiteX1" y="connsiteY1"/>
                </a:cxn>
                <a:cxn ang="0">
                  <a:pos x="connsiteX2" y="connsiteY2"/>
                </a:cxn>
                <a:cxn ang="0">
                  <a:pos x="connsiteX3" y="connsiteY3"/>
                </a:cxn>
              </a:cxnLst>
              <a:rect l="l" t="t" r="r" b="b"/>
              <a:pathLst>
                <a:path w="36652" h="50498">
                  <a:moveTo>
                    <a:pt x="0" y="0"/>
                  </a:moveTo>
                  <a:lnTo>
                    <a:pt x="36652" y="0"/>
                  </a:lnTo>
                  <a:lnTo>
                    <a:pt x="36652" y="50498"/>
                  </a:lnTo>
                  <a:lnTo>
                    <a:pt x="0" y="50498"/>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4" name="任意多边形: 形状 293">
              <a:extLst>
                <a:ext uri="{FF2B5EF4-FFF2-40B4-BE49-F238E27FC236}">
                  <a16:creationId xmlns:a16="http://schemas.microsoft.com/office/drawing/2014/main" id="{CCB949C5-C55C-4A8A-A1F4-5C6A99A080BE}"/>
                </a:ext>
              </a:extLst>
            </p:cNvPr>
            <p:cNvSpPr/>
            <p:nvPr/>
          </p:nvSpPr>
          <p:spPr>
            <a:xfrm>
              <a:off x="7707059" y="-2355119"/>
              <a:ext cx="36652" cy="50498"/>
            </a:xfrm>
            <a:custGeom>
              <a:avLst/>
              <a:gdLst>
                <a:gd name="connsiteX0" fmla="*/ 0 w 36652"/>
                <a:gd name="connsiteY0" fmla="*/ 0 h 50498"/>
                <a:gd name="connsiteX1" fmla="*/ 36652 w 36652"/>
                <a:gd name="connsiteY1" fmla="*/ 0 h 50498"/>
                <a:gd name="connsiteX2" fmla="*/ 36652 w 36652"/>
                <a:gd name="connsiteY2" fmla="*/ 50499 h 50498"/>
                <a:gd name="connsiteX3" fmla="*/ 0 w 36652"/>
                <a:gd name="connsiteY3" fmla="*/ 50499 h 50498"/>
              </a:gdLst>
              <a:ahLst/>
              <a:cxnLst>
                <a:cxn ang="0">
                  <a:pos x="connsiteX0" y="connsiteY0"/>
                </a:cxn>
                <a:cxn ang="0">
                  <a:pos x="connsiteX1" y="connsiteY1"/>
                </a:cxn>
                <a:cxn ang="0">
                  <a:pos x="connsiteX2" y="connsiteY2"/>
                </a:cxn>
                <a:cxn ang="0">
                  <a:pos x="connsiteX3" y="connsiteY3"/>
                </a:cxn>
              </a:cxnLst>
              <a:rect l="l" t="t" r="r" b="b"/>
              <a:pathLst>
                <a:path w="36652" h="50498">
                  <a:moveTo>
                    <a:pt x="0" y="0"/>
                  </a:moveTo>
                  <a:lnTo>
                    <a:pt x="36652" y="0"/>
                  </a:lnTo>
                  <a:lnTo>
                    <a:pt x="36652" y="50499"/>
                  </a:lnTo>
                  <a:lnTo>
                    <a:pt x="0" y="50499"/>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5" name="任意多边形: 形状 294">
              <a:extLst>
                <a:ext uri="{FF2B5EF4-FFF2-40B4-BE49-F238E27FC236}">
                  <a16:creationId xmlns:a16="http://schemas.microsoft.com/office/drawing/2014/main" id="{145DD0A7-4FD6-412E-A3E0-521750608909}"/>
                </a:ext>
              </a:extLst>
            </p:cNvPr>
            <p:cNvSpPr/>
            <p:nvPr/>
          </p:nvSpPr>
          <p:spPr>
            <a:xfrm>
              <a:off x="8175390" y="-1855023"/>
              <a:ext cx="54570" cy="36652"/>
            </a:xfrm>
            <a:custGeom>
              <a:avLst/>
              <a:gdLst>
                <a:gd name="connsiteX0" fmla="*/ 0 w 54570"/>
                <a:gd name="connsiteY0" fmla="*/ 0 h 36652"/>
                <a:gd name="connsiteX1" fmla="*/ 54571 w 54570"/>
                <a:gd name="connsiteY1" fmla="*/ 0 h 36652"/>
                <a:gd name="connsiteX2" fmla="*/ 54571 w 54570"/>
                <a:gd name="connsiteY2" fmla="*/ 36652 h 36652"/>
                <a:gd name="connsiteX3" fmla="*/ 0 w 54570"/>
                <a:gd name="connsiteY3" fmla="*/ 36652 h 36652"/>
              </a:gdLst>
              <a:ahLst/>
              <a:cxnLst>
                <a:cxn ang="0">
                  <a:pos x="connsiteX0" y="connsiteY0"/>
                </a:cxn>
                <a:cxn ang="0">
                  <a:pos x="connsiteX1" y="connsiteY1"/>
                </a:cxn>
                <a:cxn ang="0">
                  <a:pos x="connsiteX2" y="connsiteY2"/>
                </a:cxn>
                <a:cxn ang="0">
                  <a:pos x="connsiteX3" y="connsiteY3"/>
                </a:cxn>
              </a:cxnLst>
              <a:rect l="l" t="t" r="r" b="b"/>
              <a:pathLst>
                <a:path w="54570" h="36652">
                  <a:moveTo>
                    <a:pt x="0" y="0"/>
                  </a:moveTo>
                  <a:lnTo>
                    <a:pt x="54571" y="0"/>
                  </a:lnTo>
                  <a:lnTo>
                    <a:pt x="54571" y="36652"/>
                  </a:lnTo>
                  <a:lnTo>
                    <a:pt x="0" y="36652"/>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6" name="任意多边形: 形状 295">
              <a:extLst>
                <a:ext uri="{FF2B5EF4-FFF2-40B4-BE49-F238E27FC236}">
                  <a16:creationId xmlns:a16="http://schemas.microsoft.com/office/drawing/2014/main" id="{A2506C86-4C22-44CD-B666-883300F8C8A6}"/>
                </a:ext>
              </a:extLst>
            </p:cNvPr>
            <p:cNvSpPr/>
            <p:nvPr/>
          </p:nvSpPr>
          <p:spPr>
            <a:xfrm>
              <a:off x="10042200" y="-2355934"/>
              <a:ext cx="36652" cy="54570"/>
            </a:xfrm>
            <a:custGeom>
              <a:avLst/>
              <a:gdLst>
                <a:gd name="connsiteX0" fmla="*/ 0 w 36652"/>
                <a:gd name="connsiteY0" fmla="*/ 0 h 54570"/>
                <a:gd name="connsiteX1" fmla="*/ 36652 w 36652"/>
                <a:gd name="connsiteY1" fmla="*/ 0 h 54570"/>
                <a:gd name="connsiteX2" fmla="*/ 36652 w 36652"/>
                <a:gd name="connsiteY2" fmla="*/ 54571 h 54570"/>
                <a:gd name="connsiteX3" fmla="*/ 0 w 36652"/>
                <a:gd name="connsiteY3" fmla="*/ 54571 h 54570"/>
              </a:gdLst>
              <a:ahLst/>
              <a:cxnLst>
                <a:cxn ang="0">
                  <a:pos x="connsiteX0" y="connsiteY0"/>
                </a:cxn>
                <a:cxn ang="0">
                  <a:pos x="connsiteX1" y="connsiteY1"/>
                </a:cxn>
                <a:cxn ang="0">
                  <a:pos x="connsiteX2" y="connsiteY2"/>
                </a:cxn>
                <a:cxn ang="0">
                  <a:pos x="connsiteX3" y="connsiteY3"/>
                </a:cxn>
              </a:cxnLst>
              <a:rect l="l" t="t" r="r" b="b"/>
              <a:pathLst>
                <a:path w="36652" h="54570">
                  <a:moveTo>
                    <a:pt x="0" y="0"/>
                  </a:moveTo>
                  <a:lnTo>
                    <a:pt x="36652" y="0"/>
                  </a:lnTo>
                  <a:lnTo>
                    <a:pt x="36652" y="54571"/>
                  </a:lnTo>
                  <a:lnTo>
                    <a:pt x="0" y="54571"/>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357" name="图片占位符 356">
            <a:extLst>
              <a:ext uri="{FF2B5EF4-FFF2-40B4-BE49-F238E27FC236}">
                <a16:creationId xmlns:a16="http://schemas.microsoft.com/office/drawing/2014/main" id="{BA982A47-AC80-4DF8-B7CF-E71A9DED215E}"/>
              </a:ext>
            </a:extLst>
          </p:cNvPr>
          <p:cNvSpPr>
            <a:spLocks noGrp="1"/>
          </p:cNvSpPr>
          <p:nvPr userDrawn="1">
            <p:ph type="pic" sz="quarter" idx="16"/>
          </p:nvPr>
        </p:nvSpPr>
        <p:spPr>
          <a:xfrm>
            <a:off x="5118098" y="1469365"/>
            <a:ext cx="1958910" cy="4229706"/>
          </a:xfrm>
          <a:custGeom>
            <a:avLst/>
            <a:gdLst>
              <a:gd name="connsiteX0" fmla="*/ 267327 w 1958910"/>
              <a:gd name="connsiteY0" fmla="*/ 0 h 4229706"/>
              <a:gd name="connsiteX1" fmla="*/ 422525 w 1958910"/>
              <a:gd name="connsiteY1" fmla="*/ 0 h 4229706"/>
              <a:gd name="connsiteX2" fmla="*/ 449999 w 1958910"/>
              <a:gd name="connsiteY2" fmla="*/ 25990 h 4229706"/>
              <a:gd name="connsiteX3" fmla="*/ 449999 w 1958910"/>
              <a:gd name="connsiteY3" fmla="*/ 44554 h 4229706"/>
              <a:gd name="connsiteX4" fmla="*/ 551732 w 1958910"/>
              <a:gd name="connsiteY4" fmla="*/ 159653 h 4229706"/>
              <a:gd name="connsiteX5" fmla="*/ 1407177 w 1958910"/>
              <a:gd name="connsiteY5" fmla="*/ 159653 h 4229706"/>
              <a:gd name="connsiteX6" fmla="*/ 1508910 w 1958910"/>
              <a:gd name="connsiteY6" fmla="*/ 44554 h 4229706"/>
              <a:gd name="connsiteX7" fmla="*/ 1508910 w 1958910"/>
              <a:gd name="connsiteY7" fmla="*/ 25990 h 4229706"/>
              <a:gd name="connsiteX8" fmla="*/ 1536386 w 1958910"/>
              <a:gd name="connsiteY8" fmla="*/ 0 h 4229706"/>
              <a:gd name="connsiteX9" fmla="*/ 1691584 w 1958910"/>
              <a:gd name="connsiteY9" fmla="*/ 0 h 4229706"/>
              <a:gd name="connsiteX10" fmla="*/ 1957425 w 1958910"/>
              <a:gd name="connsiteY10" fmla="*/ 278466 h 4229706"/>
              <a:gd name="connsiteX11" fmla="*/ 1958910 w 1958910"/>
              <a:gd name="connsiteY11" fmla="*/ 3914112 h 4229706"/>
              <a:gd name="connsiteX12" fmla="*/ 1662623 w 1958910"/>
              <a:gd name="connsiteY12" fmla="*/ 4229706 h 4229706"/>
              <a:gd name="connsiteX13" fmla="*/ 296287 w 1958910"/>
              <a:gd name="connsiteY13" fmla="*/ 4229706 h 4229706"/>
              <a:gd name="connsiteX14" fmla="*/ 0 w 1958910"/>
              <a:gd name="connsiteY14" fmla="*/ 3914112 h 4229706"/>
              <a:gd name="connsiteX15" fmla="*/ 1485 w 1958910"/>
              <a:gd name="connsiteY15" fmla="*/ 278466 h 4229706"/>
              <a:gd name="connsiteX16" fmla="*/ 267327 w 1958910"/>
              <a:gd name="connsiteY16" fmla="*/ 0 h 422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8910" h="4229706">
                <a:moveTo>
                  <a:pt x="267327" y="0"/>
                </a:moveTo>
                <a:cubicBezTo>
                  <a:pt x="267327" y="0"/>
                  <a:pt x="393564" y="0"/>
                  <a:pt x="422525" y="0"/>
                </a:cubicBezTo>
                <a:cubicBezTo>
                  <a:pt x="451485" y="0"/>
                  <a:pt x="449999" y="25990"/>
                  <a:pt x="449999" y="25990"/>
                </a:cubicBezTo>
                <a:lnTo>
                  <a:pt x="449999" y="44554"/>
                </a:lnTo>
                <a:cubicBezTo>
                  <a:pt x="449999" y="118812"/>
                  <a:pt x="516831" y="159653"/>
                  <a:pt x="551732" y="159653"/>
                </a:cubicBezTo>
                <a:lnTo>
                  <a:pt x="1407177" y="159653"/>
                </a:lnTo>
                <a:cubicBezTo>
                  <a:pt x="1442821" y="159653"/>
                  <a:pt x="1508910" y="118812"/>
                  <a:pt x="1508910" y="44554"/>
                </a:cubicBezTo>
                <a:lnTo>
                  <a:pt x="1508910" y="25990"/>
                </a:lnTo>
                <a:cubicBezTo>
                  <a:pt x="1508910" y="25990"/>
                  <a:pt x="1508168" y="0"/>
                  <a:pt x="1536386" y="0"/>
                </a:cubicBezTo>
                <a:cubicBezTo>
                  <a:pt x="1565345" y="0"/>
                  <a:pt x="1691584" y="0"/>
                  <a:pt x="1691584" y="0"/>
                </a:cubicBezTo>
                <a:cubicBezTo>
                  <a:pt x="1858663" y="0"/>
                  <a:pt x="1957425" y="80940"/>
                  <a:pt x="1957425" y="278466"/>
                </a:cubicBezTo>
                <a:lnTo>
                  <a:pt x="1958910" y="3914112"/>
                </a:lnTo>
                <a:cubicBezTo>
                  <a:pt x="1958910" y="4043321"/>
                  <a:pt x="1951484" y="4229706"/>
                  <a:pt x="1662623" y="4229706"/>
                </a:cubicBezTo>
                <a:lnTo>
                  <a:pt x="296287" y="4229706"/>
                </a:lnTo>
                <a:cubicBezTo>
                  <a:pt x="8168" y="4229706"/>
                  <a:pt x="0" y="4043321"/>
                  <a:pt x="0" y="3914112"/>
                </a:cubicBezTo>
                <a:lnTo>
                  <a:pt x="1485" y="278466"/>
                </a:lnTo>
                <a:cubicBezTo>
                  <a:pt x="1485" y="80940"/>
                  <a:pt x="100248" y="0"/>
                  <a:pt x="267327" y="0"/>
                </a:cubicBezTo>
                <a:close/>
              </a:path>
            </a:pathLst>
          </a:custGeom>
          <a:solidFill>
            <a:srgbClr val="F9F9F9"/>
          </a:solidFill>
        </p:spPr>
        <p:txBody>
          <a:bodyPr wrap="square">
            <a:noAutofit/>
          </a:bodyPr>
          <a:lstStyle/>
          <a:p>
            <a:endParaRPr lang="zh-CN" altLang="en-US"/>
          </a:p>
        </p:txBody>
      </p:sp>
    </p:spTree>
    <p:extLst>
      <p:ext uri="{BB962C8B-B14F-4D97-AF65-F5344CB8AC3E}">
        <p14:creationId xmlns:p14="http://schemas.microsoft.com/office/powerpoint/2010/main" val="1428363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我介绍页">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F17C637-A605-4091-A239-0B01D44B0349}"/>
              </a:ext>
            </a:extLst>
          </p:cNvPr>
          <p:cNvSpPr/>
          <p:nvPr userDrawn="1"/>
        </p:nvSpPr>
        <p:spPr>
          <a:xfrm>
            <a:off x="477065" y="1705334"/>
            <a:ext cx="10341830" cy="384048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占位符 11">
            <a:extLst>
              <a:ext uri="{FF2B5EF4-FFF2-40B4-BE49-F238E27FC236}">
                <a16:creationId xmlns:a16="http://schemas.microsoft.com/office/drawing/2014/main" id="{3B9F0ACD-BA51-48F3-9E5A-C44EFA0EE0BA}"/>
              </a:ext>
            </a:extLst>
          </p:cNvPr>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21" name="文本占位符 11">
            <a:extLst>
              <a:ext uri="{FF2B5EF4-FFF2-40B4-BE49-F238E27FC236}">
                <a16:creationId xmlns:a16="http://schemas.microsoft.com/office/drawing/2014/main" id="{8D89BF30-8122-4EF7-95A3-DD727B1F2A35}"/>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grpSp>
        <p:nvGrpSpPr>
          <p:cNvPr id="22" name="组合 21">
            <a:extLst>
              <a:ext uri="{FF2B5EF4-FFF2-40B4-BE49-F238E27FC236}">
                <a16:creationId xmlns:a16="http://schemas.microsoft.com/office/drawing/2014/main" id="{DDA87A26-CBA8-4AF2-88CA-0BAC678F53E9}"/>
              </a:ext>
            </a:extLst>
          </p:cNvPr>
          <p:cNvGrpSpPr/>
          <p:nvPr userDrawn="1"/>
        </p:nvGrpSpPr>
        <p:grpSpPr>
          <a:xfrm>
            <a:off x="195072" y="0"/>
            <a:ext cx="203799" cy="784815"/>
            <a:chOff x="195072" y="0"/>
            <a:chExt cx="203799" cy="784815"/>
          </a:xfrm>
        </p:grpSpPr>
        <p:sp>
          <p:nvSpPr>
            <p:cNvPr id="23" name="任意多边形: 形状 22">
              <a:extLst>
                <a:ext uri="{FF2B5EF4-FFF2-40B4-BE49-F238E27FC236}">
                  <a16:creationId xmlns:a16="http://schemas.microsoft.com/office/drawing/2014/main" id="{2E4B8DF0-0156-4626-BB8B-B3E151B040FC}"/>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24" name="直接连接符 23">
              <a:extLst>
                <a:ext uri="{FF2B5EF4-FFF2-40B4-BE49-F238E27FC236}">
                  <a16:creationId xmlns:a16="http://schemas.microsoft.com/office/drawing/2014/main" id="{0B1562B5-D6BE-4752-9B79-EE16FA6FF1DE}"/>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8F9DFCE2-7B54-4783-8CA1-CF0635EA5290}"/>
              </a:ext>
            </a:extLst>
          </p:cNvPr>
          <p:cNvGrpSpPr/>
          <p:nvPr userDrawn="1"/>
        </p:nvGrpSpPr>
        <p:grpSpPr>
          <a:xfrm>
            <a:off x="9981085" y="329527"/>
            <a:ext cx="1729409" cy="404260"/>
            <a:chOff x="5869209" y="3087337"/>
            <a:chExt cx="2514124" cy="587692"/>
          </a:xfrm>
        </p:grpSpPr>
        <p:grpSp>
          <p:nvGrpSpPr>
            <p:cNvPr id="26" name="图形 4">
              <a:extLst>
                <a:ext uri="{FF2B5EF4-FFF2-40B4-BE49-F238E27FC236}">
                  <a16:creationId xmlns:a16="http://schemas.microsoft.com/office/drawing/2014/main" id="{C808734A-4DAF-41CE-9FC6-0B90B49FA60F}"/>
                </a:ext>
              </a:extLst>
            </p:cNvPr>
            <p:cNvGrpSpPr/>
            <p:nvPr/>
          </p:nvGrpSpPr>
          <p:grpSpPr>
            <a:xfrm>
              <a:off x="5869209" y="3087337"/>
              <a:ext cx="587692" cy="587692"/>
              <a:chOff x="5869209" y="3087337"/>
              <a:chExt cx="587692" cy="587692"/>
            </a:xfrm>
            <a:solidFill>
              <a:srgbClr val="203E6E"/>
            </a:solidFill>
          </p:grpSpPr>
          <p:sp>
            <p:nvSpPr>
              <p:cNvPr id="75" name="任意多边形: 形状 74">
                <a:extLst>
                  <a:ext uri="{FF2B5EF4-FFF2-40B4-BE49-F238E27FC236}">
                    <a16:creationId xmlns:a16="http://schemas.microsoft.com/office/drawing/2014/main" id="{1C60E307-1428-45C9-8F1D-11D8F7E7B239}"/>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19FB6F9F-255D-4E11-B27F-69BD206AED76}"/>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65BEFD89-E8C8-4496-A000-8C2E16994DBE}"/>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CFFC4B0F-2C6B-4C80-9108-55190226F33D}"/>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5A4AC316-441D-43B6-AE91-B13DCFEFB0F9}"/>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553C8085-6C22-44BE-8A6B-54C9F39D1057}"/>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322E827C-AF2F-4633-A781-6663E3A97118}"/>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21B9DCE2-EAC3-423C-9687-92C63BDA333B}"/>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DA42D45B-F99D-4685-AD65-229CD3612436}"/>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9EA16BCB-1669-4C15-94FE-35B811336822}"/>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61FC131A-A211-41AA-8E45-D5DA20CCAF67}"/>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E64782D9-439D-4A10-BD85-E968E042BF6F}"/>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AC43F3E4-DBBC-4445-8CB2-844D55E08B5C}"/>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4CDBAC60-512B-4D62-8CCE-AE434CCBCEC9}"/>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4D3CFE43-9D0C-48A0-B2CA-24D431A7D321}"/>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85E4BE42-5DD3-438B-8411-CDDCF55D3E8D}"/>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F6FD62F7-71F5-44F7-8C3E-4A61B49188A9}"/>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A141C65F-3E89-4E94-83D0-958144D966B2}"/>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93ADBAC2-F94D-4C57-9BE1-CA6A8D6C6EDC}"/>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A7AD4C5D-22D0-4031-8D02-CD745609689D}"/>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C8B5C1AB-5766-465F-A3E3-C2BAF3599944}"/>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9B990436-6069-45A0-9CA7-BA906B199C14}"/>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E0AE97BD-E806-4BC7-9DB5-CF41D2A8E67A}"/>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88C7ECDE-34F3-48FD-8B3E-554EB99257A7}"/>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A2B3776D-6C06-4503-A49A-226ED317C826}"/>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C266C4E3-32F8-4D8E-937A-751D5F6242F9}"/>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7F20A84-01B0-44EB-9569-25A8893C99F5}"/>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56888DFF-EE26-4B97-A711-ED400124FE16}"/>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F9F670D5-4D63-4DE5-BD54-C62DF3D479DD}"/>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89EA531F-417A-4109-ABE4-C9B2BA38E0ED}"/>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03B6A6D7-779C-4D72-BFE5-F66D0B43F266}"/>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0D5DB048-7F5A-468B-81A9-10A55572C670}"/>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CCFFED3A-A2A4-40FD-8C11-A1621DCE49A2}"/>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BD5E5979-3924-46CB-874F-4CD8C7161E04}"/>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9C4E1EF2-B536-402F-887C-C6E08400999A}"/>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82FBBF4F-7F75-4BED-BBE9-C44CA50FC011}"/>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8256F5C7-B0F8-4B2C-8999-F6B8B6852794}"/>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F12C9735-D533-4156-AA80-2F6A3F429E7D}"/>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9D2DAF23-C156-48C3-AC0E-773D8D307554}"/>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F6B84C36-0E2C-4BD7-A69C-A25D710B51A4}"/>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46E30119-454E-46FC-BCA7-A8175B15F0A9}"/>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D84FDF43-2F58-4B13-8481-AFEFA7052E0E}"/>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5311C6BA-6D09-4138-934C-2770F0D420FA}"/>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C377B31A-6F36-45C0-8773-DD9E33E2A6E3}"/>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290AF185-C321-45E4-8F6C-12867A59DA77}"/>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8F69C2F6-D6D5-4099-92B4-5FF1E827313E}"/>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0312D41B-6287-463B-AE3A-F8A0F043809B}"/>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0818C436-E042-42FA-B4E3-FD16683FD1A6}"/>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A696A150-1189-4DFC-B3E0-0CEB0F6D58C3}"/>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87D096C8-3A0D-494B-8E4D-C9FE5E60A686}"/>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B1313B17-ABCB-4C4E-9FA0-D10D626E1201}"/>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ABEBE354-8BEC-40F4-9ED7-78BF11C0FD96}"/>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A6954A56-C8D5-45A3-9CA2-7648E6679FC8}"/>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D1940C30-F906-4523-82CE-AC379D919ECA}"/>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CEADDE94-FAFF-4CF9-A7C9-9683E39303A9}"/>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A8E13471-9A97-4EBD-90D4-610DCAC4C27E}"/>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91F5B990-DC5D-47CA-BE24-260BDDC089F0}"/>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152EB425-D69B-4B4B-9F7B-FF95A03C54B8}"/>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E8DDC178-AC93-4357-AE69-4C68806E20C6}"/>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6BD6E44E-54CF-471E-8585-DD4986B5A7B5}"/>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DA4BC3A9-B2E3-46E4-9C8F-CC73F6CC86FA}"/>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57573026-102B-4FFC-921F-2C78F629036C}"/>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EF324BBA-DC88-4239-85AF-19F1A2277025}"/>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6A0E7ED6-20B8-4C10-A2C8-E24F1BFDD2D5}"/>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2CEF9569-1AE7-4D08-B9BD-70EBC74154FD}"/>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794EDAEC-2F99-4D81-A2D0-0E4087D1AF81}"/>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97097EC-58DA-4ED9-B143-C4F86332A5A1}"/>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9229610B-1355-47F1-9186-CED565E63D25}"/>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72310661-C534-4ED5-A696-7A488356EC64}"/>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CAEFB56C-424C-4EC8-80E9-E6AC9A62CF40}"/>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7B2719C9-94D9-447D-A576-3EFD10E01547}"/>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EEDF4A94-8A88-4EDD-9E59-5FE8D121BE7D}"/>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46C36A5B-2FAA-4659-9E82-578DD2C18F49}"/>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27" name="图形 4">
              <a:extLst>
                <a:ext uri="{FF2B5EF4-FFF2-40B4-BE49-F238E27FC236}">
                  <a16:creationId xmlns:a16="http://schemas.microsoft.com/office/drawing/2014/main" id="{AF6E7656-A74E-4946-B5A4-BCFB746B1074}"/>
                </a:ext>
              </a:extLst>
            </p:cNvPr>
            <p:cNvGrpSpPr/>
            <p:nvPr/>
          </p:nvGrpSpPr>
          <p:grpSpPr>
            <a:xfrm>
              <a:off x="6551013" y="3111523"/>
              <a:ext cx="1832129" cy="407210"/>
              <a:chOff x="6551013" y="3111523"/>
              <a:chExt cx="1832129" cy="407210"/>
            </a:xfrm>
            <a:solidFill>
              <a:srgbClr val="203E6E"/>
            </a:solidFill>
          </p:grpSpPr>
          <p:sp>
            <p:nvSpPr>
              <p:cNvPr id="58" name="任意多边形: 形状 57">
                <a:extLst>
                  <a:ext uri="{FF2B5EF4-FFF2-40B4-BE49-F238E27FC236}">
                    <a16:creationId xmlns:a16="http://schemas.microsoft.com/office/drawing/2014/main" id="{ADF8C9EB-B3B3-4923-A6EF-4A0EA8151FE3}"/>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EBD31570-A51D-492E-BA67-D083C3520B19}"/>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60" name="图形 4">
                <a:extLst>
                  <a:ext uri="{FF2B5EF4-FFF2-40B4-BE49-F238E27FC236}">
                    <a16:creationId xmlns:a16="http://schemas.microsoft.com/office/drawing/2014/main" id="{E34E31CE-480F-4C8D-9F97-C041F120525F}"/>
                  </a:ext>
                </a:extLst>
              </p:cNvPr>
              <p:cNvGrpSpPr/>
              <p:nvPr/>
            </p:nvGrpSpPr>
            <p:grpSpPr>
              <a:xfrm>
                <a:off x="7775067" y="3111523"/>
                <a:ext cx="278044" cy="346526"/>
                <a:chOff x="7775067" y="3111523"/>
                <a:chExt cx="278044" cy="346526"/>
              </a:xfrm>
              <a:solidFill>
                <a:srgbClr val="203E6E"/>
              </a:solidFill>
            </p:grpSpPr>
            <p:sp>
              <p:nvSpPr>
                <p:cNvPr id="73" name="任意多边形: 形状 72">
                  <a:extLst>
                    <a:ext uri="{FF2B5EF4-FFF2-40B4-BE49-F238E27FC236}">
                      <a16:creationId xmlns:a16="http://schemas.microsoft.com/office/drawing/2014/main" id="{103C40A2-0761-482D-AB46-B8FF77E92220}"/>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E6E3C604-8344-42DC-A74D-DB6DD400E8FE}"/>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61" name="图形 4">
                <a:extLst>
                  <a:ext uri="{FF2B5EF4-FFF2-40B4-BE49-F238E27FC236}">
                    <a16:creationId xmlns:a16="http://schemas.microsoft.com/office/drawing/2014/main" id="{A53E3D4C-A5A9-45A4-B861-B5650BE8EB67}"/>
                  </a:ext>
                </a:extLst>
              </p:cNvPr>
              <p:cNvGrpSpPr/>
              <p:nvPr/>
            </p:nvGrpSpPr>
            <p:grpSpPr>
              <a:xfrm>
                <a:off x="6935533" y="3137153"/>
                <a:ext cx="217660" cy="381580"/>
                <a:chOff x="6935533" y="3137153"/>
                <a:chExt cx="217660" cy="381580"/>
              </a:xfrm>
              <a:solidFill>
                <a:srgbClr val="203E6E"/>
              </a:solidFill>
            </p:grpSpPr>
            <p:sp>
              <p:nvSpPr>
                <p:cNvPr id="71" name="任意多边形: 形状 70">
                  <a:extLst>
                    <a:ext uri="{FF2B5EF4-FFF2-40B4-BE49-F238E27FC236}">
                      <a16:creationId xmlns:a16="http://schemas.microsoft.com/office/drawing/2014/main" id="{F83AFD76-0E86-4A11-869A-2C9E6B014639}"/>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EA5E6F27-FEFB-47D6-8D32-010319BCC433}"/>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62" name="图形 4">
                <a:extLst>
                  <a:ext uri="{FF2B5EF4-FFF2-40B4-BE49-F238E27FC236}">
                    <a16:creationId xmlns:a16="http://schemas.microsoft.com/office/drawing/2014/main" id="{8942DC2C-F883-418F-B934-2447DE974615}"/>
                  </a:ext>
                </a:extLst>
              </p:cNvPr>
              <p:cNvGrpSpPr/>
              <p:nvPr/>
            </p:nvGrpSpPr>
            <p:grpSpPr>
              <a:xfrm>
                <a:off x="7234046" y="3181343"/>
                <a:ext cx="297518" cy="298128"/>
                <a:chOff x="7234046" y="3181343"/>
                <a:chExt cx="297518" cy="298128"/>
              </a:xfrm>
              <a:solidFill>
                <a:srgbClr val="203E6E"/>
              </a:solidFill>
            </p:grpSpPr>
            <p:sp>
              <p:nvSpPr>
                <p:cNvPr id="68" name="任意多边形: 形状 67">
                  <a:extLst>
                    <a:ext uri="{FF2B5EF4-FFF2-40B4-BE49-F238E27FC236}">
                      <a16:creationId xmlns:a16="http://schemas.microsoft.com/office/drawing/2014/main" id="{4145152B-F31A-4F50-86DE-42E2ED90E9F4}"/>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EA6F1EE3-3297-4FDB-B3FA-FA184643D9E2}"/>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61FE1BDA-9F50-43EF-ACF8-D6B90952F84C}"/>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63" name="图形 4">
                <a:extLst>
                  <a:ext uri="{FF2B5EF4-FFF2-40B4-BE49-F238E27FC236}">
                    <a16:creationId xmlns:a16="http://schemas.microsoft.com/office/drawing/2014/main" id="{E98B97DF-9C59-424C-9C3C-19ECDE5A3135}"/>
                  </a:ext>
                </a:extLst>
              </p:cNvPr>
              <p:cNvGrpSpPr/>
              <p:nvPr/>
            </p:nvGrpSpPr>
            <p:grpSpPr>
              <a:xfrm>
                <a:off x="6551013" y="3163251"/>
                <a:ext cx="324255" cy="287750"/>
                <a:chOff x="6551013" y="3163251"/>
                <a:chExt cx="324255" cy="287750"/>
              </a:xfrm>
              <a:solidFill>
                <a:srgbClr val="203E6E"/>
              </a:solidFill>
            </p:grpSpPr>
            <p:sp>
              <p:nvSpPr>
                <p:cNvPr id="64" name="任意多边形: 形状 63">
                  <a:extLst>
                    <a:ext uri="{FF2B5EF4-FFF2-40B4-BE49-F238E27FC236}">
                      <a16:creationId xmlns:a16="http://schemas.microsoft.com/office/drawing/2014/main" id="{FF03DB21-E5BE-44EA-86FC-0F22BD4AEFF5}"/>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3FA82640-A87B-49E3-A2FA-5A1143F03930}"/>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991AE980-2A3F-454C-82AE-8A4189488023}"/>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FC812B8F-EAC0-4A85-AD3D-A6B2B58DB68A}"/>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28" name="图形 4">
              <a:extLst>
                <a:ext uri="{FF2B5EF4-FFF2-40B4-BE49-F238E27FC236}">
                  <a16:creationId xmlns:a16="http://schemas.microsoft.com/office/drawing/2014/main" id="{085212C6-8C26-4756-9018-0910E7EAEF36}"/>
                </a:ext>
              </a:extLst>
            </p:cNvPr>
            <p:cNvGrpSpPr/>
            <p:nvPr/>
          </p:nvGrpSpPr>
          <p:grpSpPr>
            <a:xfrm>
              <a:off x="6550914" y="3542537"/>
              <a:ext cx="1832419" cy="67151"/>
              <a:chOff x="6550914" y="3542537"/>
              <a:chExt cx="1832419" cy="67151"/>
            </a:xfrm>
            <a:solidFill>
              <a:srgbClr val="203E6E"/>
            </a:solidFill>
          </p:grpSpPr>
          <p:sp>
            <p:nvSpPr>
              <p:cNvPr id="29" name="任意多边形: 形状 28">
                <a:extLst>
                  <a:ext uri="{FF2B5EF4-FFF2-40B4-BE49-F238E27FC236}">
                    <a16:creationId xmlns:a16="http://schemas.microsoft.com/office/drawing/2014/main" id="{05FF75CC-79FB-4257-B63D-0F9076A00EE6}"/>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D85BBECA-4BCD-4CAA-B32B-070C6A1758E6}"/>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F465844-C164-4D02-B900-8693BD8EABDB}"/>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FB01F6A1-C103-4522-8016-D9E3E837E283}"/>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5C065DA3-1990-419D-8399-62F7DE20700D}"/>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7F7B9B9B-8BE7-42F0-91F6-6C8AC800BD4D}"/>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68E58ED7-74AC-4129-80BE-B3763846AFA8}"/>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E9094E71-1B5E-4D29-9F60-3DB8B4F7517A}"/>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F5FE571D-7ED6-4458-A25E-3A1385B2037E}"/>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CCDC04F5-9682-453B-8CCC-87D63BD9A5A7}"/>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B38DE7A-C09F-41CC-85E1-FC7620F83644}"/>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E3950B6B-6CAB-4DB6-B0F6-9B9CC95CA7CF}"/>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BE87A8B8-81E7-4AF0-82DD-8D93BBD1357C}"/>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F11EC70D-B26A-4BC9-982F-02192B30F799}"/>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2637B3A4-C796-4634-816D-835FB40F024C}"/>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F5B66081-6B93-49AD-8B3E-35398EC3960F}"/>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F9A0EAF-F9CA-417E-BCA6-74E7B85008F1}"/>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A17B2D79-F671-4DC3-AF14-9D8D6BBF647F}"/>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D05494B5-FC89-492D-82A1-A92C959F6851}"/>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6BDD8731-5C51-48CE-8744-96AD18C3A150}"/>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41EBCD9-6F76-46CB-AD8B-335A9964DF52}"/>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3FEA5453-050E-4B84-8CA2-F391252B62F1}"/>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F4BC685D-8D4A-4EF8-8D68-E80E5E62B715}"/>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ED6396C6-970B-4F67-83BF-F4F58A9D12B6}"/>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7465B108-E260-49C3-B408-FEAA6C0F603D}"/>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824D1346-0BD8-4D60-9DA3-C0384AF5DC99}"/>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757C0EE4-AE33-479C-812A-CBC74829FC06}"/>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42DC89E3-45C5-47B2-813E-5CE4FA806A0B}"/>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082B2E5D-83CC-4FF9-AACE-24585CF1A711}"/>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48" name="矩形 147">
            <a:extLst>
              <a:ext uri="{FF2B5EF4-FFF2-40B4-BE49-F238E27FC236}">
                <a16:creationId xmlns:a16="http://schemas.microsoft.com/office/drawing/2014/main" id="{B57D8BEA-2DD7-468C-9B79-CBF9BA999902}"/>
              </a:ext>
            </a:extLst>
          </p:cNvPr>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9" name="图片 148">
            <a:extLst>
              <a:ext uri="{FF2B5EF4-FFF2-40B4-BE49-F238E27FC236}">
                <a16:creationId xmlns:a16="http://schemas.microsoft.com/office/drawing/2014/main" id="{808D15BF-9A1A-4352-99D0-614FA00622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50" name="图片 149">
            <a:extLst>
              <a:ext uri="{FF2B5EF4-FFF2-40B4-BE49-F238E27FC236}">
                <a16:creationId xmlns:a16="http://schemas.microsoft.com/office/drawing/2014/main" id="{EF1673F4-A229-407E-835D-2C3F605084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52" name="图片占位符 151">
            <a:extLst>
              <a:ext uri="{FF2B5EF4-FFF2-40B4-BE49-F238E27FC236}">
                <a16:creationId xmlns:a16="http://schemas.microsoft.com/office/drawing/2014/main" id="{CD96CF9A-7AA0-4EE2-8F22-3C20183C002F}"/>
              </a:ext>
            </a:extLst>
          </p:cNvPr>
          <p:cNvSpPr>
            <a:spLocks noGrp="1"/>
          </p:cNvSpPr>
          <p:nvPr>
            <p:ph type="pic" sz="quarter" idx="12"/>
          </p:nvPr>
        </p:nvSpPr>
        <p:spPr>
          <a:xfrm>
            <a:off x="8208962" y="1240616"/>
            <a:ext cx="3487738" cy="4808147"/>
          </a:xfrm>
          <a:prstGeom prst="round2DiagRect">
            <a:avLst>
              <a:gd name="adj1" fmla="val 20163"/>
              <a:gd name="adj2" fmla="val 0"/>
            </a:avLst>
          </a:prstGeom>
          <a:solidFill>
            <a:srgbClr val="F9F9F9"/>
          </a:solidFill>
          <a:ln w="88900">
            <a:solidFill>
              <a:schemeClr val="bg1">
                <a:lumMod val="85000"/>
              </a:schemeClr>
            </a:solidFill>
          </a:ln>
        </p:spPr>
        <p:txBody>
          <a:bodyPr/>
          <a:lstStyle/>
          <a:p>
            <a:endParaRPr lang="zh-CN" altLang="en-US"/>
          </a:p>
        </p:txBody>
      </p:sp>
    </p:spTree>
    <p:extLst>
      <p:ext uri="{BB962C8B-B14F-4D97-AF65-F5344CB8AC3E}">
        <p14:creationId xmlns:p14="http://schemas.microsoft.com/office/powerpoint/2010/main" val="2814529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团队介绍页">
    <p:spTree>
      <p:nvGrpSpPr>
        <p:cNvPr id="1" name=""/>
        <p:cNvGrpSpPr/>
        <p:nvPr/>
      </p:nvGrpSpPr>
      <p:grpSpPr>
        <a:xfrm>
          <a:off x="0" y="0"/>
          <a:ext cx="0" cy="0"/>
          <a:chOff x="0" y="0"/>
          <a:chExt cx="0" cy="0"/>
        </a:xfrm>
      </p:grpSpPr>
      <p:sp>
        <p:nvSpPr>
          <p:cNvPr id="271" name="矩形 270">
            <a:extLst>
              <a:ext uri="{FF2B5EF4-FFF2-40B4-BE49-F238E27FC236}">
                <a16:creationId xmlns:a16="http://schemas.microsoft.com/office/drawing/2014/main" id="{5635C163-2E9B-4E0A-BB69-8F90F680099E}"/>
              </a:ext>
            </a:extLst>
          </p:cNvPr>
          <p:cNvSpPr/>
          <p:nvPr userDrawn="1"/>
        </p:nvSpPr>
        <p:spPr>
          <a:xfrm>
            <a:off x="1308248" y="148792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5" name="矩形 274">
            <a:extLst>
              <a:ext uri="{FF2B5EF4-FFF2-40B4-BE49-F238E27FC236}">
                <a16:creationId xmlns:a16="http://schemas.microsoft.com/office/drawing/2014/main" id="{B360C516-42CD-4055-AB04-0EFEC659C7B9}"/>
              </a:ext>
            </a:extLst>
          </p:cNvPr>
          <p:cNvSpPr/>
          <p:nvPr userDrawn="1"/>
        </p:nvSpPr>
        <p:spPr>
          <a:xfrm>
            <a:off x="5154177" y="148792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9" name="矩形 278">
            <a:extLst>
              <a:ext uri="{FF2B5EF4-FFF2-40B4-BE49-F238E27FC236}">
                <a16:creationId xmlns:a16="http://schemas.microsoft.com/office/drawing/2014/main" id="{5E6B4FDD-57AF-4C23-A91A-3E7D6551E398}"/>
              </a:ext>
            </a:extLst>
          </p:cNvPr>
          <p:cNvSpPr/>
          <p:nvPr userDrawn="1"/>
        </p:nvSpPr>
        <p:spPr>
          <a:xfrm>
            <a:off x="9000106" y="148792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3" name="矩形 282">
            <a:extLst>
              <a:ext uri="{FF2B5EF4-FFF2-40B4-BE49-F238E27FC236}">
                <a16:creationId xmlns:a16="http://schemas.microsoft.com/office/drawing/2014/main" id="{8E8C9ACC-CF91-4FBA-A814-D20525500738}"/>
              </a:ext>
            </a:extLst>
          </p:cNvPr>
          <p:cNvSpPr/>
          <p:nvPr userDrawn="1"/>
        </p:nvSpPr>
        <p:spPr>
          <a:xfrm>
            <a:off x="1308248" y="421676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7" name="矩形 286">
            <a:extLst>
              <a:ext uri="{FF2B5EF4-FFF2-40B4-BE49-F238E27FC236}">
                <a16:creationId xmlns:a16="http://schemas.microsoft.com/office/drawing/2014/main" id="{5DCBA161-1C66-4DAE-8EDC-DC3C96386637}"/>
              </a:ext>
            </a:extLst>
          </p:cNvPr>
          <p:cNvSpPr/>
          <p:nvPr userDrawn="1"/>
        </p:nvSpPr>
        <p:spPr>
          <a:xfrm>
            <a:off x="5154177" y="421676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1" name="矩形 290">
            <a:extLst>
              <a:ext uri="{FF2B5EF4-FFF2-40B4-BE49-F238E27FC236}">
                <a16:creationId xmlns:a16="http://schemas.microsoft.com/office/drawing/2014/main" id="{EFB1C498-7F62-48E9-A797-672E0EC1F9A7}"/>
              </a:ext>
            </a:extLst>
          </p:cNvPr>
          <p:cNvSpPr/>
          <p:nvPr userDrawn="1"/>
        </p:nvSpPr>
        <p:spPr>
          <a:xfrm>
            <a:off x="9000106" y="421676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02" name="图片占位符 301">
            <a:extLst>
              <a:ext uri="{FF2B5EF4-FFF2-40B4-BE49-F238E27FC236}">
                <a16:creationId xmlns:a16="http://schemas.microsoft.com/office/drawing/2014/main" id="{BFC203BB-4FDF-4874-B151-B96613A590F5}"/>
              </a:ext>
            </a:extLst>
          </p:cNvPr>
          <p:cNvSpPr>
            <a:spLocks noGrp="1"/>
          </p:cNvSpPr>
          <p:nvPr>
            <p:ph type="pic" sz="quarter" idx="12"/>
          </p:nvPr>
        </p:nvSpPr>
        <p:spPr>
          <a:xfrm>
            <a:off x="504909" y="1082216"/>
            <a:ext cx="1285200" cy="1285200"/>
          </a:xfrm>
          <a:prstGeom prst="ellipse">
            <a:avLst/>
          </a:prstGeom>
          <a:solidFill>
            <a:srgbClr val="F9F9F9"/>
          </a:solidFill>
        </p:spPr>
        <p:txBody>
          <a:bodyPr/>
          <a:lstStyle/>
          <a:p>
            <a:endParaRPr lang="zh-CN" altLang="en-US"/>
          </a:p>
        </p:txBody>
      </p:sp>
      <p:sp>
        <p:nvSpPr>
          <p:cNvPr id="303" name="图片占位符 301">
            <a:extLst>
              <a:ext uri="{FF2B5EF4-FFF2-40B4-BE49-F238E27FC236}">
                <a16:creationId xmlns:a16="http://schemas.microsoft.com/office/drawing/2014/main" id="{46A98CDE-D22F-42A8-830D-45E959ED1B64}"/>
              </a:ext>
            </a:extLst>
          </p:cNvPr>
          <p:cNvSpPr>
            <a:spLocks noGrp="1"/>
          </p:cNvSpPr>
          <p:nvPr>
            <p:ph type="pic" sz="quarter" idx="13"/>
          </p:nvPr>
        </p:nvSpPr>
        <p:spPr>
          <a:xfrm>
            <a:off x="4351246" y="1082216"/>
            <a:ext cx="1285200" cy="1285200"/>
          </a:xfrm>
          <a:prstGeom prst="ellipse">
            <a:avLst/>
          </a:prstGeom>
          <a:solidFill>
            <a:srgbClr val="F9F9F9"/>
          </a:solidFill>
        </p:spPr>
        <p:txBody>
          <a:bodyPr/>
          <a:lstStyle/>
          <a:p>
            <a:endParaRPr lang="zh-CN" altLang="en-US"/>
          </a:p>
        </p:txBody>
      </p:sp>
      <p:sp>
        <p:nvSpPr>
          <p:cNvPr id="304" name="图片占位符 301">
            <a:extLst>
              <a:ext uri="{FF2B5EF4-FFF2-40B4-BE49-F238E27FC236}">
                <a16:creationId xmlns:a16="http://schemas.microsoft.com/office/drawing/2014/main" id="{5EF7244E-F867-4966-A1BD-03E63851B890}"/>
              </a:ext>
            </a:extLst>
          </p:cNvPr>
          <p:cNvSpPr>
            <a:spLocks noGrp="1"/>
          </p:cNvSpPr>
          <p:nvPr>
            <p:ph type="pic" sz="quarter" idx="14"/>
          </p:nvPr>
        </p:nvSpPr>
        <p:spPr>
          <a:xfrm>
            <a:off x="8197583" y="1082216"/>
            <a:ext cx="1285200" cy="1285200"/>
          </a:xfrm>
          <a:prstGeom prst="ellipse">
            <a:avLst/>
          </a:prstGeom>
          <a:solidFill>
            <a:srgbClr val="F9F9F9"/>
          </a:solidFill>
        </p:spPr>
        <p:txBody>
          <a:bodyPr/>
          <a:lstStyle/>
          <a:p>
            <a:endParaRPr lang="zh-CN" altLang="en-US"/>
          </a:p>
        </p:txBody>
      </p:sp>
      <p:sp>
        <p:nvSpPr>
          <p:cNvPr id="305" name="图片占位符 301">
            <a:extLst>
              <a:ext uri="{FF2B5EF4-FFF2-40B4-BE49-F238E27FC236}">
                <a16:creationId xmlns:a16="http://schemas.microsoft.com/office/drawing/2014/main" id="{CA6F2007-1666-4C9A-AD58-36C55C906E8F}"/>
              </a:ext>
            </a:extLst>
          </p:cNvPr>
          <p:cNvSpPr>
            <a:spLocks noGrp="1"/>
          </p:cNvSpPr>
          <p:nvPr>
            <p:ph type="pic" sz="quarter" idx="15"/>
          </p:nvPr>
        </p:nvSpPr>
        <p:spPr>
          <a:xfrm>
            <a:off x="504909" y="3810648"/>
            <a:ext cx="1285200" cy="1285200"/>
          </a:xfrm>
          <a:prstGeom prst="ellipse">
            <a:avLst/>
          </a:prstGeom>
          <a:solidFill>
            <a:srgbClr val="F9F9F9"/>
          </a:solidFill>
        </p:spPr>
        <p:txBody>
          <a:bodyPr/>
          <a:lstStyle/>
          <a:p>
            <a:endParaRPr lang="zh-CN" altLang="en-US"/>
          </a:p>
        </p:txBody>
      </p:sp>
      <p:sp>
        <p:nvSpPr>
          <p:cNvPr id="306" name="图片占位符 301">
            <a:extLst>
              <a:ext uri="{FF2B5EF4-FFF2-40B4-BE49-F238E27FC236}">
                <a16:creationId xmlns:a16="http://schemas.microsoft.com/office/drawing/2014/main" id="{124D6195-AAC7-48A0-9EC5-0C48DA0AF670}"/>
              </a:ext>
            </a:extLst>
          </p:cNvPr>
          <p:cNvSpPr>
            <a:spLocks noGrp="1"/>
          </p:cNvSpPr>
          <p:nvPr>
            <p:ph type="pic" sz="quarter" idx="16"/>
          </p:nvPr>
        </p:nvSpPr>
        <p:spPr>
          <a:xfrm>
            <a:off x="4351246" y="3810648"/>
            <a:ext cx="1285200" cy="1285200"/>
          </a:xfrm>
          <a:prstGeom prst="ellipse">
            <a:avLst/>
          </a:prstGeom>
          <a:solidFill>
            <a:srgbClr val="F9F9F9"/>
          </a:solidFill>
        </p:spPr>
        <p:txBody>
          <a:bodyPr/>
          <a:lstStyle/>
          <a:p>
            <a:endParaRPr lang="zh-CN" altLang="en-US"/>
          </a:p>
        </p:txBody>
      </p:sp>
      <p:sp>
        <p:nvSpPr>
          <p:cNvPr id="307" name="图片占位符 301">
            <a:extLst>
              <a:ext uri="{FF2B5EF4-FFF2-40B4-BE49-F238E27FC236}">
                <a16:creationId xmlns:a16="http://schemas.microsoft.com/office/drawing/2014/main" id="{7CC1EA12-0A33-4755-914A-7085BF85D8F7}"/>
              </a:ext>
            </a:extLst>
          </p:cNvPr>
          <p:cNvSpPr>
            <a:spLocks noGrp="1"/>
          </p:cNvSpPr>
          <p:nvPr>
            <p:ph type="pic" sz="quarter" idx="17"/>
          </p:nvPr>
        </p:nvSpPr>
        <p:spPr>
          <a:xfrm>
            <a:off x="8197583" y="3810648"/>
            <a:ext cx="1285200" cy="1285200"/>
          </a:xfrm>
          <a:prstGeom prst="ellipse">
            <a:avLst/>
          </a:prstGeom>
          <a:solidFill>
            <a:srgbClr val="F9F9F9"/>
          </a:solidFill>
        </p:spPr>
        <p:txBody>
          <a:bodyPr/>
          <a:lstStyle/>
          <a:p>
            <a:endParaRPr lang="zh-CN" altLang="en-US"/>
          </a:p>
        </p:txBody>
      </p:sp>
      <p:sp>
        <p:nvSpPr>
          <p:cNvPr id="3" name="文本占位符 11">
            <a:extLst>
              <a:ext uri="{FF2B5EF4-FFF2-40B4-BE49-F238E27FC236}">
                <a16:creationId xmlns:a16="http://schemas.microsoft.com/office/drawing/2014/main" id="{06B01428-099A-4213-99AF-F64FC36281A4}"/>
              </a:ext>
            </a:extLst>
          </p:cNvPr>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4" name="文本占位符 11">
            <a:extLst>
              <a:ext uri="{FF2B5EF4-FFF2-40B4-BE49-F238E27FC236}">
                <a16:creationId xmlns:a16="http://schemas.microsoft.com/office/drawing/2014/main" id="{CC42230F-7EC8-4ABC-B528-9C17B619857B}"/>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grpSp>
        <p:nvGrpSpPr>
          <p:cNvPr id="5" name="组合 4">
            <a:extLst>
              <a:ext uri="{FF2B5EF4-FFF2-40B4-BE49-F238E27FC236}">
                <a16:creationId xmlns:a16="http://schemas.microsoft.com/office/drawing/2014/main" id="{D9B2A8DF-124F-48BD-94CA-6F7CC43182E5}"/>
              </a:ext>
            </a:extLst>
          </p:cNvPr>
          <p:cNvGrpSpPr/>
          <p:nvPr userDrawn="1"/>
        </p:nvGrpSpPr>
        <p:grpSpPr>
          <a:xfrm>
            <a:off x="195072" y="0"/>
            <a:ext cx="203799" cy="784815"/>
            <a:chOff x="195072" y="0"/>
            <a:chExt cx="203799" cy="784815"/>
          </a:xfrm>
        </p:grpSpPr>
        <p:sp>
          <p:nvSpPr>
            <p:cNvPr id="6" name="任意多边形: 形状 5">
              <a:extLst>
                <a:ext uri="{FF2B5EF4-FFF2-40B4-BE49-F238E27FC236}">
                  <a16:creationId xmlns:a16="http://schemas.microsoft.com/office/drawing/2014/main" id="{EE6D5FA5-109B-476C-8167-F58A22664CDE}"/>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a:extLst>
                <a:ext uri="{FF2B5EF4-FFF2-40B4-BE49-F238E27FC236}">
                  <a16:creationId xmlns:a16="http://schemas.microsoft.com/office/drawing/2014/main" id="{CFA4C26A-60CE-4988-B364-A60543C29816}"/>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25C4567B-A427-4855-BE3E-8427C1BBFFF0}"/>
              </a:ext>
            </a:extLst>
          </p:cNvPr>
          <p:cNvGrpSpPr/>
          <p:nvPr userDrawn="1"/>
        </p:nvGrpSpPr>
        <p:grpSpPr>
          <a:xfrm>
            <a:off x="9981085" y="329527"/>
            <a:ext cx="1729409" cy="404260"/>
            <a:chOff x="5869209" y="3087337"/>
            <a:chExt cx="2514124" cy="587692"/>
          </a:xfrm>
        </p:grpSpPr>
        <p:grpSp>
          <p:nvGrpSpPr>
            <p:cNvPr id="9" name="图形 4">
              <a:extLst>
                <a:ext uri="{FF2B5EF4-FFF2-40B4-BE49-F238E27FC236}">
                  <a16:creationId xmlns:a16="http://schemas.microsoft.com/office/drawing/2014/main" id="{7FB826DF-3FE4-4B35-A2A3-4F784B7D261D}"/>
                </a:ext>
              </a:extLst>
            </p:cNvPr>
            <p:cNvGrpSpPr/>
            <p:nvPr/>
          </p:nvGrpSpPr>
          <p:grpSpPr>
            <a:xfrm>
              <a:off x="5869209" y="3087337"/>
              <a:ext cx="587692" cy="587692"/>
              <a:chOff x="5869209" y="3087337"/>
              <a:chExt cx="587692" cy="587692"/>
            </a:xfrm>
            <a:solidFill>
              <a:srgbClr val="203E6E"/>
            </a:solidFill>
          </p:grpSpPr>
          <p:sp>
            <p:nvSpPr>
              <p:cNvPr id="58" name="任意多边形: 形状 57">
                <a:extLst>
                  <a:ext uri="{FF2B5EF4-FFF2-40B4-BE49-F238E27FC236}">
                    <a16:creationId xmlns:a16="http://schemas.microsoft.com/office/drawing/2014/main" id="{06BE5556-7E94-42D0-83EA-521E06CA5295}"/>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DB8B5288-8012-428D-9113-D1A647D3F88A}"/>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2AF839D3-8AC6-42A8-BE69-64529F6970D1}"/>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1A962711-373F-46FF-A891-558535889F6E}"/>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E3A102B0-1C50-4610-B12A-5FCDC5767344}"/>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E8BA1412-C820-43A8-A786-79598A64FD86}"/>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1F96EA12-C277-4902-B6AD-5908ECC316FE}"/>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1C658751-6241-4C8C-836D-48D76D4965AF}"/>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E71D4E5D-897A-4ADC-8525-764C92FAE52E}"/>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E32DDCC7-BA7B-44D6-86D6-F6CF45BF12DE}"/>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290E1E36-0BE5-458F-B20E-1FC3C24BAD3B}"/>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C7D38527-418C-4649-A2FA-635630EED2CE}"/>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FE53D48D-4C2C-4656-B7EF-54341A8D828F}"/>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BC1E37BA-8B3E-4EB7-AD6F-57E80B39B0BE}"/>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2BED1A0F-3816-4D4E-BD67-157B3110A59C}"/>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2AA287A9-B2D8-4714-A65C-D51DBB9F9C7D}"/>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0CF8E3DF-80D2-449F-966F-6944F3F879E9}"/>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63661377-51EC-48E9-A25B-9BE998224E91}"/>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23448500-5D09-4B3A-8C63-1BEA03F83E37}"/>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6FC38167-0EC5-4A16-B4B9-624BBF5E2583}"/>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A3726C98-B2E9-4E32-B221-4AFC02BBB1F7}"/>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7E1E7852-1347-49E1-BE31-D1D1FA39629C}"/>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30097533-A9FA-4BA0-A76F-46B1BFCC01EA}"/>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1D76F9A2-3D64-4873-9132-10BA419A3580}"/>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D3877B58-F263-4793-AA57-456A4533EDB6}"/>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A0EE375A-E54F-4242-A24B-92FD29F5E052}"/>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68B930CE-A287-4C2B-8ADD-80E2CF216FCC}"/>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F25218B9-524C-4E49-A947-101861B7AE5D}"/>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53729E10-27B2-4CC7-9238-942CA763643A}"/>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D74F1D91-9A85-4E7C-9F01-33B1C096CD3E}"/>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0419C299-666B-46E8-AA68-A58D45D0A01C}"/>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60096898-5F85-4C10-B83E-A97503435B5E}"/>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D9FB30E7-A44E-4031-AC10-4FB6899F655C}"/>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B2D1FA81-C28F-4B33-B135-9D5A89FD77E6}"/>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13AA4ACE-97E3-494E-BE55-AB51020EA9C8}"/>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97DCBA86-8991-4D1E-8771-E071F33D9B94}"/>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77093CDD-3FFC-40C4-8C89-BA4F35D0F626}"/>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C2A7FB11-4FB3-40B2-A526-7C9C276BFDE4}"/>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E47DE130-840B-4485-9222-6FE9E496FF89}"/>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9DB33943-50C1-4FF8-8C49-91211EEC3FDF}"/>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496643F7-A2B4-477A-904F-82EB4EA75939}"/>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0BEAED3E-48F8-422B-A4E1-008B5826D99E}"/>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A4C251CD-4CF4-42C9-9492-4BC367319031}"/>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0E5D7526-9660-4A0B-8962-0502BBCC473C}"/>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C7431F76-5B35-47A0-95B0-366E05D09939}"/>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431444AE-D687-42F3-B8C5-A9C257AE5B02}"/>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E7885ED5-CBD7-40DB-92AE-3EA95674E4D1}"/>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73889880-6D70-46D5-B154-D10C5A02C8EF}"/>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9CAD2CC7-5981-41B5-B0A6-778C88554E38}"/>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005A5379-91BA-4565-8E8F-061373582615}"/>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217BF1C5-A784-4E17-81B6-CA80B542D54B}"/>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4C3F28FB-9EC4-42BD-A8AF-BED7B4E701E6}"/>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978AC2C8-BF87-45ED-9623-297DF5F6D902}"/>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521FABF2-5208-4DEC-9403-5747C76B4271}"/>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13469BBC-845D-40D6-B54A-50FDA0EFBCFD}"/>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8F8DA978-E9FD-4B9F-9B67-0215770B7FCD}"/>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E0CE57F4-1F1C-4276-8411-7A5E996C8D36}"/>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7E677C0A-D7D8-4DA3-A6DB-106972B90125}"/>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1387D307-4100-43F8-976F-76DE02C1FD7E}"/>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6BEADF88-9E8F-458F-8BBC-B068B4F11BFD}"/>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5106DFB7-30CD-48BB-B6CB-07A72B208536}"/>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A75747A4-186F-4372-A6DC-B87F533E5C53}"/>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9AD39214-06F0-46FF-99BD-B5F7BC889C13}"/>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3689B77F-948A-4343-BBA6-8E70AF258FF2}"/>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CF25AF71-9B57-405B-902D-F2E71CC156E6}"/>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DCC4AF2B-CA02-4CA6-A505-7CE4C95E14CF}"/>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0B8FA7D2-7B1A-4790-8350-6DE912369F13}"/>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65543F71-3894-4881-8518-8DC7229F137D}"/>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0F94AC2D-C624-40E2-AA08-635E3F543357}"/>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ECEA6FA9-01FB-4B72-A199-8915459B7B6B}"/>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0F968B44-F1D2-4DE2-9AB8-059C59BC3276}"/>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3A4625E3-42F9-49BD-8D26-AF488374348B}"/>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BBDACC34-9FED-4EB5-AC75-ED07D1CB064B}"/>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a:extLst>
                <a:ext uri="{FF2B5EF4-FFF2-40B4-BE49-F238E27FC236}">
                  <a16:creationId xmlns:a16="http://schemas.microsoft.com/office/drawing/2014/main" id="{B9E4F281-1703-4158-83B9-30B63166E298}"/>
                </a:ext>
              </a:extLst>
            </p:cNvPr>
            <p:cNvGrpSpPr/>
            <p:nvPr/>
          </p:nvGrpSpPr>
          <p:grpSpPr>
            <a:xfrm>
              <a:off x="6551013" y="3111523"/>
              <a:ext cx="1832129" cy="407210"/>
              <a:chOff x="6551013" y="3111523"/>
              <a:chExt cx="1832129" cy="407210"/>
            </a:xfrm>
            <a:solidFill>
              <a:srgbClr val="203E6E"/>
            </a:solidFill>
          </p:grpSpPr>
          <p:sp>
            <p:nvSpPr>
              <p:cNvPr id="41" name="任意多边形: 形状 40">
                <a:extLst>
                  <a:ext uri="{FF2B5EF4-FFF2-40B4-BE49-F238E27FC236}">
                    <a16:creationId xmlns:a16="http://schemas.microsoft.com/office/drawing/2014/main" id="{A3F3CF22-BFD2-40EF-A5A1-0A881AC6FB5E}"/>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90EAB47F-E2CC-4C5C-9824-ED1798694FF3}"/>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a:extLst>
                  <a:ext uri="{FF2B5EF4-FFF2-40B4-BE49-F238E27FC236}">
                    <a16:creationId xmlns:a16="http://schemas.microsoft.com/office/drawing/2014/main" id="{DF25BF99-2F99-496D-B075-B6705E5557C0}"/>
                  </a:ext>
                </a:extLst>
              </p:cNvPr>
              <p:cNvGrpSpPr/>
              <p:nvPr/>
            </p:nvGrpSpPr>
            <p:grpSpPr>
              <a:xfrm>
                <a:off x="7775067" y="3111523"/>
                <a:ext cx="278044" cy="346526"/>
                <a:chOff x="7775067" y="3111523"/>
                <a:chExt cx="278044" cy="346526"/>
              </a:xfrm>
              <a:solidFill>
                <a:srgbClr val="203E6E"/>
              </a:solidFill>
            </p:grpSpPr>
            <p:sp>
              <p:nvSpPr>
                <p:cNvPr id="56" name="任意多边形: 形状 55">
                  <a:extLst>
                    <a:ext uri="{FF2B5EF4-FFF2-40B4-BE49-F238E27FC236}">
                      <a16:creationId xmlns:a16="http://schemas.microsoft.com/office/drawing/2014/main" id="{48680CA1-2BAB-4E94-9340-527FEFFC65A2}"/>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6640B0CE-4A60-404A-A44D-C5C27CE8E165}"/>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a:extLst>
                  <a:ext uri="{FF2B5EF4-FFF2-40B4-BE49-F238E27FC236}">
                    <a16:creationId xmlns:a16="http://schemas.microsoft.com/office/drawing/2014/main" id="{4DDBFE89-09F4-4807-AE19-7835BD079532}"/>
                  </a:ext>
                </a:extLst>
              </p:cNvPr>
              <p:cNvGrpSpPr/>
              <p:nvPr/>
            </p:nvGrpSpPr>
            <p:grpSpPr>
              <a:xfrm>
                <a:off x="6935533" y="3137153"/>
                <a:ext cx="217660" cy="381580"/>
                <a:chOff x="6935533" y="3137153"/>
                <a:chExt cx="217660" cy="381580"/>
              </a:xfrm>
              <a:solidFill>
                <a:srgbClr val="203E6E"/>
              </a:solidFill>
            </p:grpSpPr>
            <p:sp>
              <p:nvSpPr>
                <p:cNvPr id="54" name="任意多边形: 形状 53">
                  <a:extLst>
                    <a:ext uri="{FF2B5EF4-FFF2-40B4-BE49-F238E27FC236}">
                      <a16:creationId xmlns:a16="http://schemas.microsoft.com/office/drawing/2014/main" id="{AEEDD397-6B69-44D9-9E2E-53CB36E9384A}"/>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D152FA0E-806F-4CB9-8C12-7AEA1A6325A5}"/>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a:extLst>
                  <a:ext uri="{FF2B5EF4-FFF2-40B4-BE49-F238E27FC236}">
                    <a16:creationId xmlns:a16="http://schemas.microsoft.com/office/drawing/2014/main" id="{F2AFF31B-708F-478A-B02D-6A408EBCCA81}"/>
                  </a:ext>
                </a:extLst>
              </p:cNvPr>
              <p:cNvGrpSpPr/>
              <p:nvPr/>
            </p:nvGrpSpPr>
            <p:grpSpPr>
              <a:xfrm>
                <a:off x="7234046" y="3181343"/>
                <a:ext cx="297518" cy="298128"/>
                <a:chOff x="7234046" y="3181343"/>
                <a:chExt cx="297518" cy="298128"/>
              </a:xfrm>
              <a:solidFill>
                <a:srgbClr val="203E6E"/>
              </a:solidFill>
            </p:grpSpPr>
            <p:sp>
              <p:nvSpPr>
                <p:cNvPr id="51" name="任意多边形: 形状 50">
                  <a:extLst>
                    <a:ext uri="{FF2B5EF4-FFF2-40B4-BE49-F238E27FC236}">
                      <a16:creationId xmlns:a16="http://schemas.microsoft.com/office/drawing/2014/main" id="{7081D3CC-417C-4DF2-A614-AAD4B6A5A09B}"/>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A4630DE8-7CB0-4F14-827D-866610F9C226}"/>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E28B6519-F67A-4BB3-BDC9-F1C94CE98D04}"/>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a:extLst>
                  <a:ext uri="{FF2B5EF4-FFF2-40B4-BE49-F238E27FC236}">
                    <a16:creationId xmlns:a16="http://schemas.microsoft.com/office/drawing/2014/main" id="{D7A8931D-9124-4863-B9AC-A852F7393C20}"/>
                  </a:ext>
                </a:extLst>
              </p:cNvPr>
              <p:cNvGrpSpPr/>
              <p:nvPr/>
            </p:nvGrpSpPr>
            <p:grpSpPr>
              <a:xfrm>
                <a:off x="6551013" y="3163251"/>
                <a:ext cx="324255" cy="287750"/>
                <a:chOff x="6551013" y="3163251"/>
                <a:chExt cx="324255" cy="287750"/>
              </a:xfrm>
              <a:solidFill>
                <a:srgbClr val="203E6E"/>
              </a:solidFill>
            </p:grpSpPr>
            <p:sp>
              <p:nvSpPr>
                <p:cNvPr id="47" name="任意多边形: 形状 46">
                  <a:extLst>
                    <a:ext uri="{FF2B5EF4-FFF2-40B4-BE49-F238E27FC236}">
                      <a16:creationId xmlns:a16="http://schemas.microsoft.com/office/drawing/2014/main" id="{5C8E48CE-57DA-46B7-997D-6FFEF78C97AF}"/>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09D96F5-4FB6-4786-9B61-85E0486A085C}"/>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F4056BCF-936C-4525-B1BB-B28250C399C5}"/>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411F22D4-75EA-444A-AF92-02B2B9197497}"/>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a:extLst>
                <a:ext uri="{FF2B5EF4-FFF2-40B4-BE49-F238E27FC236}">
                  <a16:creationId xmlns:a16="http://schemas.microsoft.com/office/drawing/2014/main" id="{960CDD25-F4AA-4CBD-8235-D493AEB4FE2C}"/>
                </a:ext>
              </a:extLst>
            </p:cNvPr>
            <p:cNvGrpSpPr/>
            <p:nvPr/>
          </p:nvGrpSpPr>
          <p:grpSpPr>
            <a:xfrm>
              <a:off x="6550914" y="3542537"/>
              <a:ext cx="1832419" cy="67151"/>
              <a:chOff x="6550914" y="3542537"/>
              <a:chExt cx="1832419" cy="67151"/>
            </a:xfrm>
            <a:solidFill>
              <a:srgbClr val="203E6E"/>
            </a:solidFill>
          </p:grpSpPr>
          <p:sp>
            <p:nvSpPr>
              <p:cNvPr id="12" name="任意多边形: 形状 11">
                <a:extLst>
                  <a:ext uri="{FF2B5EF4-FFF2-40B4-BE49-F238E27FC236}">
                    <a16:creationId xmlns:a16="http://schemas.microsoft.com/office/drawing/2014/main" id="{57F16673-F4B0-4B7A-82A6-241571B1A903}"/>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B6793C07-41EB-433F-8B92-09917D87945F}"/>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E2B649D3-52DC-4346-A4F2-80AF95DBCBF9}"/>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5BCEC248-F92F-4C8F-8D90-51BDD523B038}"/>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F96848C4-4F2B-4C6C-AB7E-558E08A462D5}"/>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23E033E7-8849-4065-AAB9-9FB0FEF681D4}"/>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DAB26761-68AA-413D-95FB-7CE924B15D9D}"/>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FBF698FF-959E-4F9A-A530-229A6CCD9890}"/>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F50232BB-3973-4CB4-AE2A-85C45F76D743}"/>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2803D48D-8BAF-4EB0-BF6A-92DAD29AE433}"/>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72246B4-4B32-4AB9-BB75-1622D486FA4D}"/>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3D254C61-5DB4-41FD-9142-BEA20D8E63D2}"/>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BFE7866D-224A-426E-A669-9D007144AD57}"/>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FAF5B5B4-2834-4D99-9199-CE1F6AE24A9F}"/>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6D4DCB07-3AA3-4BDA-A3A6-58DF37F60167}"/>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BA58C4B1-74AE-4AD4-B42C-3EFCA54A4655}"/>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06866A8-44EB-4D72-9C28-980C67C1E866}"/>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F40C688-E32C-40C0-8202-6EE5445626D4}"/>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DF0740D0-7134-47FA-B9D3-7BC27599CA32}"/>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C7EF873F-F31D-4A27-95B5-D32CB1735997}"/>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C3DF4334-DBE7-4127-A94B-758143A987FD}"/>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09F26D58-B285-4DA9-8C29-BC6B419AF5CD}"/>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560AD87-36AA-4DE4-919F-D1704F5BEC9D}"/>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5DD04F19-7A39-4650-84D6-A1390037D25C}"/>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21A279D-9041-49E2-AAC7-8953E9C425FD}"/>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6393FEEF-557B-4E13-929B-8E39B56C5675}"/>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23854B75-C166-453F-9621-0B1EB3AF1CD0}"/>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3C274C0F-6D6F-4A55-85B9-290A301CBF47}"/>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ECDC7B03-1089-46BA-912F-F4607C623313}"/>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a:extLst>
              <a:ext uri="{FF2B5EF4-FFF2-40B4-BE49-F238E27FC236}">
                <a16:creationId xmlns:a16="http://schemas.microsoft.com/office/drawing/2014/main" id="{0FA0086B-39F2-4B16-AC57-371D366B704A}"/>
              </a:ext>
            </a:extLst>
          </p:cNvPr>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a:extLst>
              <a:ext uri="{FF2B5EF4-FFF2-40B4-BE49-F238E27FC236}">
                <a16:creationId xmlns:a16="http://schemas.microsoft.com/office/drawing/2014/main" id="{82AAAF75-98C2-4D49-93C9-0F4AD4EBD4B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a:extLst>
              <a:ext uri="{FF2B5EF4-FFF2-40B4-BE49-F238E27FC236}">
                <a16:creationId xmlns:a16="http://schemas.microsoft.com/office/drawing/2014/main" id="{CCAF4B3B-6DE7-4015-9C88-821D5309897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Tree>
    <p:extLst>
      <p:ext uri="{BB962C8B-B14F-4D97-AF65-F5344CB8AC3E}">
        <p14:creationId xmlns:p14="http://schemas.microsoft.com/office/powerpoint/2010/main" val="1759271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3" name="文本占位符 11">
            <a:extLst>
              <a:ext uri="{FF2B5EF4-FFF2-40B4-BE49-F238E27FC236}">
                <a16:creationId xmlns:a16="http://schemas.microsoft.com/office/drawing/2014/main" id="{14CC57BB-65FA-4884-B996-C406D280347D}"/>
              </a:ext>
            </a:extLst>
          </p:cNvPr>
          <p:cNvSpPr>
            <a:spLocks noGrp="1"/>
          </p:cNvSpPr>
          <p:nvPr>
            <p:ph type="body" sz="quarter" idx="11" hasCustomPrompt="1"/>
          </p:nvPr>
        </p:nvSpPr>
        <p:spPr>
          <a:xfrm>
            <a:off x="2338088"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12" name="文本占位符 11">
            <a:extLst>
              <a:ext uri="{FF2B5EF4-FFF2-40B4-BE49-F238E27FC236}">
                <a16:creationId xmlns:a16="http://schemas.microsoft.com/office/drawing/2014/main" id="{25EBCBAF-4651-4260-AE11-416CB43C7696}"/>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请编辑标题</a:t>
            </a:r>
          </a:p>
        </p:txBody>
      </p:sp>
      <p:sp>
        <p:nvSpPr>
          <p:cNvPr id="5" name="矩形 4">
            <a:extLst>
              <a:ext uri="{FF2B5EF4-FFF2-40B4-BE49-F238E27FC236}">
                <a16:creationId xmlns:a16="http://schemas.microsoft.com/office/drawing/2014/main" id="{9BFC585B-537B-47AE-9C9B-248ADB8BA442}"/>
              </a:ext>
            </a:extLst>
          </p:cNvPr>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120D392-B380-4150-9833-8D33D8B290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7" name="图片 6">
            <a:extLst>
              <a:ext uri="{FF2B5EF4-FFF2-40B4-BE49-F238E27FC236}">
                <a16:creationId xmlns:a16="http://schemas.microsoft.com/office/drawing/2014/main" id="{69C43DD0-3D09-45F4-8559-D1D9E5737A5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grpSp>
        <p:nvGrpSpPr>
          <p:cNvPr id="14" name="组合 13">
            <a:extLst>
              <a:ext uri="{FF2B5EF4-FFF2-40B4-BE49-F238E27FC236}">
                <a16:creationId xmlns:a16="http://schemas.microsoft.com/office/drawing/2014/main" id="{9F33C26C-0384-4D0B-81AD-6223169953AD}"/>
              </a:ext>
            </a:extLst>
          </p:cNvPr>
          <p:cNvGrpSpPr/>
          <p:nvPr userDrawn="1"/>
        </p:nvGrpSpPr>
        <p:grpSpPr>
          <a:xfrm>
            <a:off x="195072" y="0"/>
            <a:ext cx="203799" cy="784815"/>
            <a:chOff x="195072" y="0"/>
            <a:chExt cx="203799" cy="784815"/>
          </a:xfrm>
        </p:grpSpPr>
        <p:sp>
          <p:nvSpPr>
            <p:cNvPr id="8" name="任意多边形: 形状 7">
              <a:extLst>
                <a:ext uri="{FF2B5EF4-FFF2-40B4-BE49-F238E27FC236}">
                  <a16:creationId xmlns:a16="http://schemas.microsoft.com/office/drawing/2014/main" id="{6229E4E7-704F-4933-931A-AE4535160833}"/>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0" name="直接连接符 9">
              <a:extLst>
                <a:ext uri="{FF2B5EF4-FFF2-40B4-BE49-F238E27FC236}">
                  <a16:creationId xmlns:a16="http://schemas.microsoft.com/office/drawing/2014/main" id="{6D9CEE19-BBB2-4488-8FA1-49E5B4A74397}"/>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C741A215-EA07-4EF4-9CA7-8C9FDE330A8F}"/>
              </a:ext>
            </a:extLst>
          </p:cNvPr>
          <p:cNvGrpSpPr/>
          <p:nvPr userDrawn="1"/>
        </p:nvGrpSpPr>
        <p:grpSpPr>
          <a:xfrm>
            <a:off x="9981085" y="329527"/>
            <a:ext cx="1729409" cy="404260"/>
            <a:chOff x="5869209" y="3087337"/>
            <a:chExt cx="2514124" cy="587692"/>
          </a:xfrm>
        </p:grpSpPr>
        <p:grpSp>
          <p:nvGrpSpPr>
            <p:cNvPr id="15" name="图形 4">
              <a:extLst>
                <a:ext uri="{FF2B5EF4-FFF2-40B4-BE49-F238E27FC236}">
                  <a16:creationId xmlns:a16="http://schemas.microsoft.com/office/drawing/2014/main" id="{2A1D9BE0-77B1-4EAE-8FAD-BB518EDA7C36}"/>
                </a:ext>
              </a:extLst>
            </p:cNvPr>
            <p:cNvGrpSpPr/>
            <p:nvPr/>
          </p:nvGrpSpPr>
          <p:grpSpPr>
            <a:xfrm>
              <a:off x="5869209" y="3087337"/>
              <a:ext cx="587692" cy="587692"/>
              <a:chOff x="5869209" y="3087337"/>
              <a:chExt cx="587692" cy="587692"/>
            </a:xfrm>
            <a:solidFill>
              <a:srgbClr val="203E6E"/>
            </a:solidFill>
          </p:grpSpPr>
          <p:sp>
            <p:nvSpPr>
              <p:cNvPr id="64" name="任意多边形: 形状 63">
                <a:extLst>
                  <a:ext uri="{FF2B5EF4-FFF2-40B4-BE49-F238E27FC236}">
                    <a16:creationId xmlns:a16="http://schemas.microsoft.com/office/drawing/2014/main" id="{55FF562F-0C4A-43C0-8240-3BA422005095}"/>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1015E2BE-A8F9-40A0-AA85-28D4CB2BCF87}"/>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4DEF30BF-F8A0-4DE8-8874-CE7382B3E2F3}"/>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CCE1BEF9-D1AA-4D34-9D97-F6920DB1C1B6}"/>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E12F2F09-E505-4E88-ACF5-CD8A550C207A}"/>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C643EF58-84B4-4BD6-A493-1CCA0B0C195E}"/>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94BCC24E-DCA0-404B-A55D-C93A175CCB6C}"/>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5AB38940-CEBA-4165-9802-BF92EDA3FC0E}"/>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02FF8133-3A88-441C-B630-8C6012A3E601}"/>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E5A848F3-D03A-4CF6-998D-F8DB2BA02A51}"/>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B4CAC194-512D-4810-95E2-BA2620131A5A}"/>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A70CC630-DEDC-4A87-8207-5F798F55A763}"/>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E503EA3A-E2D6-4862-88AB-6F4ADB0EC44A}"/>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1C2A33E5-D45E-4B54-A7F8-6FA0203325F6}"/>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803614F1-E46F-4285-9AF8-4D9AC579B746}"/>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D2E06C36-065D-46E0-A55F-EFBA0C4752A6}"/>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9B917BE7-A1FA-4B71-B843-61C9211E15F9}"/>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F78B239F-14C8-4085-9E03-FD60A5DBABD1}"/>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C9D5EB06-FBE6-4D93-89CD-C89895643DE7}"/>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60BE5EC5-4439-4CDE-B231-B09343DCDCCC}"/>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2D4A23BF-CAC1-419B-AAC2-D51CD4D72470}"/>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F168656E-3EAB-4690-B5E6-B375E78B373E}"/>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95C80877-696C-4F11-A3D5-59F5C91F6BE8}"/>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56A82EC4-1CDB-416E-9794-E23EF4D11491}"/>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12BEC25A-8A02-45AC-8A8F-659B517BB500}"/>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48B52EFA-2D0F-42DD-B594-44959E3B3263}"/>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A304BC30-050A-41CB-AF5F-DB9B031C12B6}"/>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F2F29BBF-570F-4FEB-8A54-A15F911AA327}"/>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E30877F5-0928-4909-B69F-C41D986001CF}"/>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0127B8B4-8C7D-49D4-A079-BD2F3D15AE82}"/>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1D47618A-7A7B-46EE-B0CD-19A4F80E19BF}"/>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6E741E48-3EBE-4BE6-A26A-2ECFE62239FB}"/>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3C08BE30-E168-488B-8723-55A61638FDC5}"/>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814ECD72-30E4-40CF-B0AD-426FB6EE5FD4}"/>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E67B42AD-47BE-4D70-8BC0-6A237D8F3876}"/>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8CB9FDD4-4BFF-49F9-8829-CA3BF9157522}"/>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0F38B958-FB01-4B35-9747-919FE2CBA216}"/>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A498E990-3FD7-4A78-980B-B412298F04B4}"/>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DFEFEBC4-4B80-4C42-B7D1-685E396E56DE}"/>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7A496AD4-28C0-4547-B774-015010E59FC1}"/>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9BDD3896-E66A-492F-AF16-1B7923A0CA98}"/>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370CEF4F-01B6-4A9C-9791-6F619AA10DDF}"/>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1DFAA7CB-914E-43C4-AFD8-652A684C60F3}"/>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85584AC4-5E72-4AE0-8A79-AB2C2FF0C048}"/>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F00608AD-12DE-46AB-B1F9-C5215C9AC888}"/>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3953091A-1CC9-46E2-AAE2-7758E2CAAA68}"/>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CE3F1354-9392-4741-849E-0BE8BC91DFD3}"/>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A16875E8-9C1F-4340-9034-F87BA1FC678F}"/>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E6F0FC9C-89C8-4F93-9BDC-072B12BA0E3F}"/>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A842431B-A60D-4747-A0EE-751F38E77256}"/>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F5A6F4C5-8AE1-45BA-ABCC-B0239EB4A3EB}"/>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FBFF9A4A-AD86-4271-AFB5-C11403CA7819}"/>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B01136A4-26E4-429F-8CA3-01042E6F5D4C}"/>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EADA9038-42C3-4881-8281-1E81F53E98AA}"/>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3DF8B993-517E-41DA-9163-3E9F57C06FA4}"/>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6CBD66D0-95E4-4C89-8B32-3EE2FF3AC89F}"/>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AD4C912D-AF4A-4730-B0D4-6468FF6E40E5}"/>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6E59D219-E76C-4A21-BB61-E6984E449318}"/>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6E0251E5-50FB-45B9-91C1-CF9F23269826}"/>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44372BA4-E9B5-4ECE-A9C9-1440D21CB3D7}"/>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3510A757-9BAF-45AF-9CDD-E7A05A9F896A}"/>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742F2D99-7BD6-4D0E-9E8A-7DB1A868A8FD}"/>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7113F9D6-B0AF-4DD5-AA55-A1F78F64A0EB}"/>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D44FE10D-9D4D-42D6-BE30-1637605F1C20}"/>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6551EC25-19EE-4873-A05B-BDF103DF3CF4}"/>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BFAA8E2F-73E8-44FD-BC3D-466F99A88E8F}"/>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D1A2375B-C2A3-4294-96BA-D504499E42B2}"/>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6E82B241-0308-4556-8316-E037398E6E71}"/>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54D7EB71-AC70-4540-B811-F43FB18D3322}"/>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F06358C7-E8A0-4886-BB35-E75AE5E0C73C}"/>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80751383-6A1C-4E52-945D-5E8EC31A7CFC}"/>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12AD0889-9A24-4EDE-9CE4-5482AFF372D9}"/>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E288F34C-2BF9-409D-AAF4-CAFB9B537D28}"/>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6" name="图形 4">
              <a:extLst>
                <a:ext uri="{FF2B5EF4-FFF2-40B4-BE49-F238E27FC236}">
                  <a16:creationId xmlns:a16="http://schemas.microsoft.com/office/drawing/2014/main" id="{E188F619-A94B-49C8-86C6-D4462C2ACDA8}"/>
                </a:ext>
              </a:extLst>
            </p:cNvPr>
            <p:cNvGrpSpPr/>
            <p:nvPr/>
          </p:nvGrpSpPr>
          <p:grpSpPr>
            <a:xfrm>
              <a:off x="6551013" y="3111523"/>
              <a:ext cx="1832129" cy="407210"/>
              <a:chOff x="6551013" y="3111523"/>
              <a:chExt cx="1832129" cy="407210"/>
            </a:xfrm>
            <a:solidFill>
              <a:srgbClr val="203E6E"/>
            </a:solidFill>
          </p:grpSpPr>
          <p:sp>
            <p:nvSpPr>
              <p:cNvPr id="47" name="任意多边形: 形状 46">
                <a:extLst>
                  <a:ext uri="{FF2B5EF4-FFF2-40B4-BE49-F238E27FC236}">
                    <a16:creationId xmlns:a16="http://schemas.microsoft.com/office/drawing/2014/main" id="{3F40F560-AEA4-4AA2-9F85-70AEEF7C8A9E}"/>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21DA6398-CFA7-428C-8898-03C9CA455E22}"/>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9" name="图形 4">
                <a:extLst>
                  <a:ext uri="{FF2B5EF4-FFF2-40B4-BE49-F238E27FC236}">
                    <a16:creationId xmlns:a16="http://schemas.microsoft.com/office/drawing/2014/main" id="{6633FD78-2888-4DD7-8CA2-85695A215650}"/>
                  </a:ext>
                </a:extLst>
              </p:cNvPr>
              <p:cNvGrpSpPr/>
              <p:nvPr/>
            </p:nvGrpSpPr>
            <p:grpSpPr>
              <a:xfrm>
                <a:off x="7775067" y="3111523"/>
                <a:ext cx="278044" cy="346526"/>
                <a:chOff x="7775067" y="3111523"/>
                <a:chExt cx="278044" cy="346526"/>
              </a:xfrm>
              <a:solidFill>
                <a:srgbClr val="203E6E"/>
              </a:solidFill>
            </p:grpSpPr>
            <p:sp>
              <p:nvSpPr>
                <p:cNvPr id="62" name="任意多边形: 形状 61">
                  <a:extLst>
                    <a:ext uri="{FF2B5EF4-FFF2-40B4-BE49-F238E27FC236}">
                      <a16:creationId xmlns:a16="http://schemas.microsoft.com/office/drawing/2014/main" id="{B0254F0A-F4B0-4A6D-910D-AED0D6028047}"/>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4B7A13BD-2699-438D-A060-B0D850C3656F}"/>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50" name="图形 4">
                <a:extLst>
                  <a:ext uri="{FF2B5EF4-FFF2-40B4-BE49-F238E27FC236}">
                    <a16:creationId xmlns:a16="http://schemas.microsoft.com/office/drawing/2014/main" id="{E1E38CF2-2614-495C-A593-02D55684F700}"/>
                  </a:ext>
                </a:extLst>
              </p:cNvPr>
              <p:cNvGrpSpPr/>
              <p:nvPr/>
            </p:nvGrpSpPr>
            <p:grpSpPr>
              <a:xfrm>
                <a:off x="6935533" y="3137153"/>
                <a:ext cx="217660" cy="381580"/>
                <a:chOff x="6935533" y="3137153"/>
                <a:chExt cx="217660" cy="381580"/>
              </a:xfrm>
              <a:solidFill>
                <a:srgbClr val="203E6E"/>
              </a:solidFill>
            </p:grpSpPr>
            <p:sp>
              <p:nvSpPr>
                <p:cNvPr id="60" name="任意多边形: 形状 59">
                  <a:extLst>
                    <a:ext uri="{FF2B5EF4-FFF2-40B4-BE49-F238E27FC236}">
                      <a16:creationId xmlns:a16="http://schemas.microsoft.com/office/drawing/2014/main" id="{8E5F89A2-62FB-4502-A1F9-FDDC50E5A703}"/>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CF605F3A-CDA5-485D-A88F-00072129B1F6}"/>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51" name="图形 4">
                <a:extLst>
                  <a:ext uri="{FF2B5EF4-FFF2-40B4-BE49-F238E27FC236}">
                    <a16:creationId xmlns:a16="http://schemas.microsoft.com/office/drawing/2014/main" id="{6CB3BDC9-8C07-4391-851D-3F32C8E23602}"/>
                  </a:ext>
                </a:extLst>
              </p:cNvPr>
              <p:cNvGrpSpPr/>
              <p:nvPr/>
            </p:nvGrpSpPr>
            <p:grpSpPr>
              <a:xfrm>
                <a:off x="7234046" y="3181343"/>
                <a:ext cx="297518" cy="298128"/>
                <a:chOff x="7234046" y="3181343"/>
                <a:chExt cx="297518" cy="298128"/>
              </a:xfrm>
              <a:solidFill>
                <a:srgbClr val="203E6E"/>
              </a:solidFill>
            </p:grpSpPr>
            <p:sp>
              <p:nvSpPr>
                <p:cNvPr id="57" name="任意多边形: 形状 56">
                  <a:extLst>
                    <a:ext uri="{FF2B5EF4-FFF2-40B4-BE49-F238E27FC236}">
                      <a16:creationId xmlns:a16="http://schemas.microsoft.com/office/drawing/2014/main" id="{9A0A6FF6-E18A-4ACA-AA40-9FFB2D778FD5}"/>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610FEF72-B004-43C3-BA5C-09D934297FB1}"/>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9351249A-F054-4F2C-8AF2-B9C8F38D9C16}"/>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52" name="图形 4">
                <a:extLst>
                  <a:ext uri="{FF2B5EF4-FFF2-40B4-BE49-F238E27FC236}">
                    <a16:creationId xmlns:a16="http://schemas.microsoft.com/office/drawing/2014/main" id="{AEF11804-88DE-483C-BEF6-2CBB1E286ADD}"/>
                  </a:ext>
                </a:extLst>
              </p:cNvPr>
              <p:cNvGrpSpPr/>
              <p:nvPr/>
            </p:nvGrpSpPr>
            <p:grpSpPr>
              <a:xfrm>
                <a:off x="6551013" y="3163251"/>
                <a:ext cx="324255" cy="287750"/>
                <a:chOff x="6551013" y="3163251"/>
                <a:chExt cx="324255" cy="287750"/>
              </a:xfrm>
              <a:solidFill>
                <a:srgbClr val="203E6E"/>
              </a:solidFill>
            </p:grpSpPr>
            <p:sp>
              <p:nvSpPr>
                <p:cNvPr id="53" name="任意多边形: 形状 52">
                  <a:extLst>
                    <a:ext uri="{FF2B5EF4-FFF2-40B4-BE49-F238E27FC236}">
                      <a16:creationId xmlns:a16="http://schemas.microsoft.com/office/drawing/2014/main" id="{50B72B86-B8CE-42CC-8A77-22A7D8B8639B}"/>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BE6D1B3C-DB2B-42DE-A3D3-7A3F8119FB57}"/>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699588DC-872C-43A1-9D93-DB68A4630280}"/>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8D0E3E8E-FF49-46B7-834D-F6FC4CE348B0}"/>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7" name="图形 4">
              <a:extLst>
                <a:ext uri="{FF2B5EF4-FFF2-40B4-BE49-F238E27FC236}">
                  <a16:creationId xmlns:a16="http://schemas.microsoft.com/office/drawing/2014/main" id="{F8732590-4374-42A9-A880-E07FAA13AA89}"/>
                </a:ext>
              </a:extLst>
            </p:cNvPr>
            <p:cNvGrpSpPr/>
            <p:nvPr/>
          </p:nvGrpSpPr>
          <p:grpSpPr>
            <a:xfrm>
              <a:off x="6550914" y="3542537"/>
              <a:ext cx="1832419" cy="67151"/>
              <a:chOff x="6550914" y="3542537"/>
              <a:chExt cx="1832419" cy="67151"/>
            </a:xfrm>
            <a:solidFill>
              <a:srgbClr val="203E6E"/>
            </a:solidFill>
          </p:grpSpPr>
          <p:sp>
            <p:nvSpPr>
              <p:cNvPr id="18" name="任意多边形: 形状 17">
                <a:extLst>
                  <a:ext uri="{FF2B5EF4-FFF2-40B4-BE49-F238E27FC236}">
                    <a16:creationId xmlns:a16="http://schemas.microsoft.com/office/drawing/2014/main" id="{3D50B3CF-E4CC-4235-AD6B-89310978AF41}"/>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0A3E8059-B60F-479A-8529-83E2E4465CEC}"/>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FADD22F2-24CB-4084-A393-7E97F3B74A25}"/>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BB340B21-F48E-4F24-BCCB-9ABF9C16F7B0}"/>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2885AF7B-8355-49F6-8CF0-C58317B37579}"/>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767F7D05-20E8-4DEE-84BF-D467B1FA8F0F}"/>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3A1098C4-4F0A-4358-93A1-36897BDB0DD5}"/>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D0A81560-B08C-4450-B780-8108F607318C}"/>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03DFDC2-1E9D-43DC-A5A4-671327B94320}"/>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53D2811-B26D-4B14-B25A-BE1105E6A4C7}"/>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92EE668-ADE3-4D49-B30B-52FBEACB373F}"/>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E14E4481-BCCD-4430-9624-044C45BA3C5B}"/>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63F3A69-D63D-479C-B159-99A88A1E3F76}"/>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776B06B5-B296-455A-BA8A-A1473898DA1D}"/>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7A69AEA-0D97-4D64-85D5-389706330FED}"/>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2359864-75C9-469C-894B-CD87757DE7E9}"/>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9BBE3B34-41E8-40A1-B1D0-0D0781CD9D71}"/>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044A6309-3C5B-40CC-8C7D-98EF0C77C424}"/>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C3A4569F-4A57-43AA-8802-C9BD3556ABB3}"/>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7517101A-E282-484F-8BAF-CA56EDA615E6}"/>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1F7DDF6-9387-4847-9755-84C7F9C4DF27}"/>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871233F-36AF-4F60-A9AF-22A153169492}"/>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FAC652-376B-4A9B-84B3-994824625102}"/>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DA522538-0CDB-42CE-AAF6-DBE523FF7FFF}"/>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4D5BC66B-3E6C-4A18-BFBD-D22FF2492853}"/>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5D8B19C3-5386-4C24-A434-E16D76B855AD}"/>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6A1BC41E-5739-4A52-823C-418328F1A71B}"/>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8651FEEE-07F1-4481-979F-6A0EB5CE147E}"/>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38526C96-B618-4DA5-9F59-EE8BBE1E82C3}"/>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Tree>
    <p:extLst>
      <p:ext uri="{BB962C8B-B14F-4D97-AF65-F5344CB8AC3E}">
        <p14:creationId xmlns:p14="http://schemas.microsoft.com/office/powerpoint/2010/main" val="2686331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3" name="文本占位符 11">
            <a:extLst>
              <a:ext uri="{FF2B5EF4-FFF2-40B4-BE49-F238E27FC236}">
                <a16:creationId xmlns:a16="http://schemas.microsoft.com/office/drawing/2014/main" id="{14CC57BB-65FA-4884-B996-C406D280347D}"/>
              </a:ext>
            </a:extLst>
          </p:cNvPr>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12" name="文本占位符 11">
            <a:extLst>
              <a:ext uri="{FF2B5EF4-FFF2-40B4-BE49-F238E27FC236}">
                <a16:creationId xmlns:a16="http://schemas.microsoft.com/office/drawing/2014/main" id="{25EBCBAF-4651-4260-AE11-416CB43C7696}"/>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sp>
        <p:nvSpPr>
          <p:cNvPr id="5" name="矩形 4">
            <a:extLst>
              <a:ext uri="{FF2B5EF4-FFF2-40B4-BE49-F238E27FC236}">
                <a16:creationId xmlns:a16="http://schemas.microsoft.com/office/drawing/2014/main" id="{9BFC585B-537B-47AE-9C9B-248ADB8BA442}"/>
              </a:ext>
            </a:extLst>
          </p:cNvPr>
          <p:cNvSpPr/>
          <p:nvPr userDrawn="1"/>
        </p:nvSpPr>
        <p:spPr>
          <a:xfrm>
            <a:off x="0" y="6516003"/>
            <a:ext cx="12192000" cy="341997"/>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120D392-B380-4150-9833-8D33D8B290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10338051" y="6600515"/>
            <a:ext cx="1357583" cy="172973"/>
          </a:xfrm>
          <a:prstGeom prst="rect">
            <a:avLst/>
          </a:prstGeom>
        </p:spPr>
      </p:pic>
      <p:sp>
        <p:nvSpPr>
          <p:cNvPr id="4" name="矩形 3">
            <a:extLst>
              <a:ext uri="{FF2B5EF4-FFF2-40B4-BE49-F238E27FC236}">
                <a16:creationId xmlns:a16="http://schemas.microsoft.com/office/drawing/2014/main" id="{C29EABB8-6E7F-48CA-90A7-A08279FF7B84}"/>
              </a:ext>
            </a:extLst>
          </p:cNvPr>
          <p:cNvSpPr/>
          <p:nvPr userDrawn="1"/>
        </p:nvSpPr>
        <p:spPr>
          <a:xfrm flipV="1">
            <a:off x="482600" y="6577839"/>
            <a:ext cx="736600" cy="218325"/>
          </a:xfrm>
          <a:prstGeom prst="rect">
            <a:avLst/>
          </a:prstGeom>
          <a:solidFill>
            <a:schemeClr val="bg1"/>
          </a:solidFill>
          <a:ln w="0">
            <a:noFill/>
          </a:ln>
          <a:effectLst>
            <a:innerShdw blurRad="38100">
              <a:schemeClr val="accent1">
                <a:alpha val="3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9F33C26C-0384-4D0B-81AD-6223169953AD}"/>
              </a:ext>
            </a:extLst>
          </p:cNvPr>
          <p:cNvGrpSpPr/>
          <p:nvPr userDrawn="1"/>
        </p:nvGrpSpPr>
        <p:grpSpPr>
          <a:xfrm>
            <a:off x="195072" y="0"/>
            <a:ext cx="203799" cy="784815"/>
            <a:chOff x="195072" y="0"/>
            <a:chExt cx="203799" cy="784815"/>
          </a:xfrm>
        </p:grpSpPr>
        <p:sp>
          <p:nvSpPr>
            <p:cNvPr id="8" name="任意多边形: 形状 7">
              <a:extLst>
                <a:ext uri="{FF2B5EF4-FFF2-40B4-BE49-F238E27FC236}">
                  <a16:creationId xmlns:a16="http://schemas.microsoft.com/office/drawing/2014/main" id="{6229E4E7-704F-4933-931A-AE4535160833}"/>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0" name="直接连接符 9">
              <a:extLst>
                <a:ext uri="{FF2B5EF4-FFF2-40B4-BE49-F238E27FC236}">
                  <a16:creationId xmlns:a16="http://schemas.microsoft.com/office/drawing/2014/main" id="{6D9CEE19-BBB2-4488-8FA1-49E5B4A74397}"/>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6452EFCF-045A-48F2-896E-2A99D56BDE0B}"/>
              </a:ext>
            </a:extLst>
          </p:cNvPr>
          <p:cNvSpPr txBox="1"/>
          <p:nvPr userDrawn="1"/>
        </p:nvSpPr>
        <p:spPr>
          <a:xfrm>
            <a:off x="387296" y="6610057"/>
            <a:ext cx="920643" cy="153888"/>
          </a:xfrm>
          <a:prstGeom prst="rect">
            <a:avLst/>
          </a:prstGeom>
          <a:noFill/>
        </p:spPr>
        <p:txBody>
          <a:bodyPr wrap="square" lIns="0" tIns="0" rIns="0" bIns="0" rtlCol="0">
            <a:spAutoFit/>
          </a:bodyPr>
          <a:lstStyle/>
          <a:p>
            <a:pPr algn="ctr"/>
            <a:r>
              <a:rPr lang="zh-CN" altLang="en-US" sz="1000" b="1" spc="130" baseline="0" dirty="0">
                <a:solidFill>
                  <a:schemeClr val="accent1"/>
                </a:solidFill>
              </a:rPr>
              <a:t>编辑标题</a:t>
            </a:r>
          </a:p>
        </p:txBody>
      </p:sp>
      <p:sp>
        <p:nvSpPr>
          <p:cNvPr id="15" name="文本框 14">
            <a:extLst>
              <a:ext uri="{FF2B5EF4-FFF2-40B4-BE49-F238E27FC236}">
                <a16:creationId xmlns:a16="http://schemas.microsoft.com/office/drawing/2014/main" id="{C26934A8-A196-4C69-B4AC-81697D08CD20}"/>
              </a:ext>
            </a:extLst>
          </p:cNvPr>
          <p:cNvSpPr txBox="1"/>
          <p:nvPr userDrawn="1"/>
        </p:nvSpPr>
        <p:spPr>
          <a:xfrm>
            <a:off x="1460339" y="6610057"/>
            <a:ext cx="920643" cy="153888"/>
          </a:xfrm>
          <a:prstGeom prst="rect">
            <a:avLst/>
          </a:prstGeom>
          <a:noFill/>
        </p:spPr>
        <p:txBody>
          <a:bodyPr wrap="square" lIns="0" tIns="0" rIns="0" bIns="0" rtlCol="0">
            <a:spAutoFit/>
          </a:bodyPr>
          <a:lstStyle>
            <a:defPPr>
              <a:defRPr lang="zh-CN"/>
            </a:defPPr>
            <a:lvl1pPr algn="ctr">
              <a:defRPr sz="1100" b="1" spc="130" baseline="0">
                <a:solidFill>
                  <a:schemeClr val="bg1"/>
                </a:solidFill>
              </a:defRPr>
            </a:lvl1pPr>
          </a:lstStyle>
          <a:p>
            <a:pPr lvl="0"/>
            <a:r>
              <a:rPr lang="zh-CN" altLang="en-US" sz="1000" dirty="0"/>
              <a:t>编辑标题</a:t>
            </a:r>
          </a:p>
        </p:txBody>
      </p:sp>
      <p:sp>
        <p:nvSpPr>
          <p:cNvPr id="16" name="文本框 15">
            <a:extLst>
              <a:ext uri="{FF2B5EF4-FFF2-40B4-BE49-F238E27FC236}">
                <a16:creationId xmlns:a16="http://schemas.microsoft.com/office/drawing/2014/main" id="{3D570702-E256-4688-8E07-DCBB0347B607}"/>
              </a:ext>
            </a:extLst>
          </p:cNvPr>
          <p:cNvSpPr txBox="1"/>
          <p:nvPr userDrawn="1"/>
        </p:nvSpPr>
        <p:spPr>
          <a:xfrm>
            <a:off x="2533382" y="6610057"/>
            <a:ext cx="920643" cy="153888"/>
          </a:xfrm>
          <a:prstGeom prst="rect">
            <a:avLst/>
          </a:prstGeom>
          <a:noFill/>
        </p:spPr>
        <p:txBody>
          <a:bodyPr wrap="square" lIns="0" tIns="0" rIns="0" bIns="0" rtlCol="0">
            <a:spAutoFit/>
          </a:bodyPr>
          <a:lstStyle>
            <a:defPPr>
              <a:defRPr lang="zh-CN"/>
            </a:defPPr>
            <a:lvl1pPr algn="ctr">
              <a:defRPr sz="1100" b="1" spc="130" baseline="0">
                <a:solidFill>
                  <a:schemeClr val="bg1"/>
                </a:solidFill>
              </a:defRPr>
            </a:lvl1pPr>
          </a:lstStyle>
          <a:p>
            <a:pPr lvl="0"/>
            <a:r>
              <a:rPr lang="zh-CN" altLang="en-US" sz="1000" dirty="0"/>
              <a:t>编辑标题</a:t>
            </a:r>
          </a:p>
        </p:txBody>
      </p:sp>
      <p:sp>
        <p:nvSpPr>
          <p:cNvPr id="17" name="文本框 16">
            <a:extLst>
              <a:ext uri="{FF2B5EF4-FFF2-40B4-BE49-F238E27FC236}">
                <a16:creationId xmlns:a16="http://schemas.microsoft.com/office/drawing/2014/main" id="{CA0F96D3-91E2-490D-82F4-2AB2C9335636}"/>
              </a:ext>
            </a:extLst>
          </p:cNvPr>
          <p:cNvSpPr txBox="1"/>
          <p:nvPr userDrawn="1"/>
        </p:nvSpPr>
        <p:spPr>
          <a:xfrm>
            <a:off x="3606425" y="6610057"/>
            <a:ext cx="920643" cy="153888"/>
          </a:xfrm>
          <a:prstGeom prst="rect">
            <a:avLst/>
          </a:prstGeom>
          <a:noFill/>
        </p:spPr>
        <p:txBody>
          <a:bodyPr wrap="square" lIns="0" tIns="0" rIns="0" bIns="0" rtlCol="0">
            <a:spAutoFit/>
          </a:bodyPr>
          <a:lstStyle>
            <a:defPPr>
              <a:defRPr lang="zh-CN"/>
            </a:defPPr>
            <a:lvl1pPr algn="ctr">
              <a:defRPr sz="1100" b="1" spc="130" baseline="0">
                <a:solidFill>
                  <a:schemeClr val="bg1"/>
                </a:solidFill>
              </a:defRPr>
            </a:lvl1pPr>
          </a:lstStyle>
          <a:p>
            <a:pPr lvl="0"/>
            <a:r>
              <a:rPr lang="zh-CN" altLang="en-US" sz="1000" dirty="0"/>
              <a:t>编辑标题</a:t>
            </a:r>
          </a:p>
        </p:txBody>
      </p:sp>
      <p:grpSp>
        <p:nvGrpSpPr>
          <p:cNvPr id="18" name="组合 17">
            <a:extLst>
              <a:ext uri="{FF2B5EF4-FFF2-40B4-BE49-F238E27FC236}">
                <a16:creationId xmlns:a16="http://schemas.microsoft.com/office/drawing/2014/main" id="{7084D675-D6C3-427D-AF49-23ADE04F9268}"/>
              </a:ext>
            </a:extLst>
          </p:cNvPr>
          <p:cNvGrpSpPr/>
          <p:nvPr userDrawn="1"/>
        </p:nvGrpSpPr>
        <p:grpSpPr>
          <a:xfrm>
            <a:off x="9981085" y="329527"/>
            <a:ext cx="1729409" cy="404260"/>
            <a:chOff x="5869209" y="3087337"/>
            <a:chExt cx="2514124" cy="587692"/>
          </a:xfrm>
        </p:grpSpPr>
        <p:grpSp>
          <p:nvGrpSpPr>
            <p:cNvPr id="19" name="图形 4">
              <a:extLst>
                <a:ext uri="{FF2B5EF4-FFF2-40B4-BE49-F238E27FC236}">
                  <a16:creationId xmlns:a16="http://schemas.microsoft.com/office/drawing/2014/main" id="{A9504480-B225-469E-A169-42DD69AB606B}"/>
                </a:ext>
              </a:extLst>
            </p:cNvPr>
            <p:cNvGrpSpPr/>
            <p:nvPr/>
          </p:nvGrpSpPr>
          <p:grpSpPr>
            <a:xfrm>
              <a:off x="5869209" y="3087337"/>
              <a:ext cx="587692" cy="587692"/>
              <a:chOff x="5869209" y="3087337"/>
              <a:chExt cx="587692" cy="587692"/>
            </a:xfrm>
            <a:solidFill>
              <a:srgbClr val="203E6E"/>
            </a:solidFill>
          </p:grpSpPr>
          <p:sp>
            <p:nvSpPr>
              <p:cNvPr id="68" name="任意多边形: 形状 67">
                <a:extLst>
                  <a:ext uri="{FF2B5EF4-FFF2-40B4-BE49-F238E27FC236}">
                    <a16:creationId xmlns:a16="http://schemas.microsoft.com/office/drawing/2014/main" id="{C47F4E87-3C0E-4C15-804A-61BB522AD07A}"/>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539EEEFC-95F7-4FEE-9D7F-1059C7B9323C}"/>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B64C6370-4598-4407-A7DC-ACEE70EFEB26}"/>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53498F6F-FE56-4DBA-A65D-7B91476BDD37}"/>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85C8731F-CEEB-4C9C-9497-D39736F8CDFC}"/>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634F1352-619A-4E92-AB0F-C62FB9378F6E}"/>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318691DA-6061-450F-AF77-65797234F801}"/>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E7F59AC4-8903-4E9D-B78A-0AE9D9961323}"/>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12C562B8-11D6-4601-B10A-FD5A903F7A89}"/>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43F1A3E2-CC62-4787-A08B-A3AE8C627676}"/>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00F2928A-2A2A-4A80-8380-5D54AB522DB1}"/>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82AE4E83-8981-436D-B7F1-07BB93EC5943}"/>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34C926B1-0877-43CA-9694-B56D28229036}"/>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D460D17C-4C30-4455-8A2F-5F85466857DA}"/>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DCE5C34A-D37C-4EFC-A125-D93A41BC67D0}"/>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5CE4424B-5522-495F-A226-A958A7364C95}"/>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8970A128-3B7E-4041-8E90-6C4D0A182528}"/>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4B161A74-CCA0-473A-B86A-FA91BD5EBEDE}"/>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F1B9BFCA-AE58-46E1-88DE-47D04A0ABD08}"/>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41B628C2-21BA-41F7-844C-8BA89718436E}"/>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59ADB592-BD2F-4926-9766-099351E643FB}"/>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D321B4E9-CAFE-4E84-BC7B-6E63A7286180}"/>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21DDBA18-D0D7-4B8A-9960-44948BABC6C9}"/>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B2717DE5-3455-4737-9FB3-57A4339EBEBD}"/>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E65A4DFD-E97A-4F2A-8ADD-3552344F07CD}"/>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EF6581B4-A152-49AC-ACCD-D25A6DAAACBE}"/>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115C5C26-76EE-4369-A03F-8991D81BF7E9}"/>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0291FE97-46FD-4124-8100-367E60ED90C3}"/>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FC41F9D7-8F9E-4A27-B8A9-AC85338455E6}"/>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264B258E-7F0E-440F-BB51-17DD18EFC36D}"/>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62CF55DB-034A-4E4B-B8B8-83908FE37482}"/>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D15FA4DE-7BA5-412D-8F0A-0222442BCCDE}"/>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12DDAFF3-6C8D-41CA-AFC4-0FE5BFE85ABF}"/>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6EB8E66A-22DE-4BBF-9E8F-A44275040AFA}"/>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0A667AC2-4B19-46DD-8B63-925D3187062D}"/>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60294DBE-4E1B-4F8D-8021-4B2ADD7927C8}"/>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E91D9895-8A6E-4222-A046-B5FDF5B72D67}"/>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B27DCAAD-3FBB-4064-B1E1-BBCC9AC1FBFC}"/>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AE0F6F9C-1AAC-4A7A-A250-85413965831C}"/>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A2C3350B-4E6C-4F9B-B23F-6135EBF8EFD4}"/>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1EB6380D-2FE8-43BC-9E7E-AEB8A0E48309}"/>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3D5D142E-6AF1-4ED2-ABF8-E3F2434C1696}"/>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FC8C240C-CB41-4889-B21F-D8F6FC314D43}"/>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FAA295A4-79AC-4000-BE58-4CFB623FB69C}"/>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07886302-8F89-4020-9AA8-5B92BDF1AFC7}"/>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1C596A96-6D36-49EB-9F06-CDB427AD5C06}"/>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DCC948D5-B324-452B-877B-8FE48D995D49}"/>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BC121E4C-AF96-467D-8483-4F43E3C1545C}"/>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868F8E7C-31BB-4AD3-9DB1-5918DC6CE549}"/>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D0577D55-340C-4085-BC21-C202217CCA74}"/>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1C99E671-5A59-4A33-9373-4F4A61A46228}"/>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B4811AA5-FEDD-4B9E-949A-7DF3326AD3AC}"/>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54D25A55-3357-4969-8F7F-3B06462E5448}"/>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0AE1E9A2-FD30-40BA-A266-819291637950}"/>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465A9491-6FFC-46C4-9949-909F68F347C3}"/>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D36D32B4-7811-4761-956D-88497C04BDA4}"/>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1D8F0901-A543-4794-B34F-4354A1B550B7}"/>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BC475763-424C-4145-A704-3B190BCB1542}"/>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712CB1CC-356A-4E7C-BBE9-A4F18162C556}"/>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A611D47A-C83D-4F38-8A04-4AD7B4829314}"/>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F7FAEFFD-8711-43EA-807F-35B5AB0DE0D6}"/>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EE965A8D-9C5E-4970-8FF0-ABC0F8095A2D}"/>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CA75E5D1-000D-4B5D-9368-A384A05AE3B3}"/>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96EB65E2-FEAE-42DD-8786-9EA8D661E16A}"/>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1746B58D-0136-4C9D-ADC9-CC8E7A27599A}"/>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0ADB50F2-E526-4845-A597-6ADB603EE098}"/>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C6C5EF62-2BAF-4CB6-A5EF-DEB37417E40E}"/>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39816716-1055-4BD2-ABCB-742C30574140}"/>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D9E6AFC4-8557-48C5-B4D2-BD6FB21B1FCE}"/>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69BFE68F-06E6-44F2-91ED-9611CAB6CED4}"/>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39F19A82-73FC-48B1-BFB3-03111948FCED}"/>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3224A959-01B8-4A45-BB1B-B684E825C7AF}"/>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5408AC6F-C390-45F9-9D2D-0477B309E2B5}"/>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20" name="图形 4">
              <a:extLst>
                <a:ext uri="{FF2B5EF4-FFF2-40B4-BE49-F238E27FC236}">
                  <a16:creationId xmlns:a16="http://schemas.microsoft.com/office/drawing/2014/main" id="{A43006AE-1373-41AD-A869-C7F36767DA19}"/>
                </a:ext>
              </a:extLst>
            </p:cNvPr>
            <p:cNvGrpSpPr/>
            <p:nvPr/>
          </p:nvGrpSpPr>
          <p:grpSpPr>
            <a:xfrm>
              <a:off x="6551013" y="3111523"/>
              <a:ext cx="1832129" cy="407210"/>
              <a:chOff x="6551013" y="3111523"/>
              <a:chExt cx="1832129" cy="407210"/>
            </a:xfrm>
            <a:solidFill>
              <a:srgbClr val="203E6E"/>
            </a:solidFill>
          </p:grpSpPr>
          <p:sp>
            <p:nvSpPr>
              <p:cNvPr id="51" name="任意多边形: 形状 50">
                <a:extLst>
                  <a:ext uri="{FF2B5EF4-FFF2-40B4-BE49-F238E27FC236}">
                    <a16:creationId xmlns:a16="http://schemas.microsoft.com/office/drawing/2014/main" id="{FAED1271-5BEC-4E5F-AE0B-B82A133F6B5F}"/>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27BC3314-EAB0-4CBF-B109-446D3579DBC1}"/>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53" name="图形 4">
                <a:extLst>
                  <a:ext uri="{FF2B5EF4-FFF2-40B4-BE49-F238E27FC236}">
                    <a16:creationId xmlns:a16="http://schemas.microsoft.com/office/drawing/2014/main" id="{9DE66B21-DE8B-4023-AB9F-97521CD16A1E}"/>
                  </a:ext>
                </a:extLst>
              </p:cNvPr>
              <p:cNvGrpSpPr/>
              <p:nvPr/>
            </p:nvGrpSpPr>
            <p:grpSpPr>
              <a:xfrm>
                <a:off x="7775067" y="3111523"/>
                <a:ext cx="278044" cy="346526"/>
                <a:chOff x="7775067" y="3111523"/>
                <a:chExt cx="278044" cy="346526"/>
              </a:xfrm>
              <a:solidFill>
                <a:srgbClr val="203E6E"/>
              </a:solidFill>
            </p:grpSpPr>
            <p:sp>
              <p:nvSpPr>
                <p:cNvPr id="66" name="任意多边形: 形状 65">
                  <a:extLst>
                    <a:ext uri="{FF2B5EF4-FFF2-40B4-BE49-F238E27FC236}">
                      <a16:creationId xmlns:a16="http://schemas.microsoft.com/office/drawing/2014/main" id="{8C709A0D-7C8D-454E-880F-8178912A2BB4}"/>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7F527E07-5268-4AA5-A268-95D66CACA061}"/>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54" name="图形 4">
                <a:extLst>
                  <a:ext uri="{FF2B5EF4-FFF2-40B4-BE49-F238E27FC236}">
                    <a16:creationId xmlns:a16="http://schemas.microsoft.com/office/drawing/2014/main" id="{38E21490-4CC8-47F4-B79E-60A07B2176B1}"/>
                  </a:ext>
                </a:extLst>
              </p:cNvPr>
              <p:cNvGrpSpPr/>
              <p:nvPr/>
            </p:nvGrpSpPr>
            <p:grpSpPr>
              <a:xfrm>
                <a:off x="6935533" y="3137153"/>
                <a:ext cx="217660" cy="381580"/>
                <a:chOff x="6935533" y="3137153"/>
                <a:chExt cx="217660" cy="381580"/>
              </a:xfrm>
              <a:solidFill>
                <a:srgbClr val="203E6E"/>
              </a:solidFill>
            </p:grpSpPr>
            <p:sp>
              <p:nvSpPr>
                <p:cNvPr id="64" name="任意多边形: 形状 63">
                  <a:extLst>
                    <a:ext uri="{FF2B5EF4-FFF2-40B4-BE49-F238E27FC236}">
                      <a16:creationId xmlns:a16="http://schemas.microsoft.com/office/drawing/2014/main" id="{6738D13F-36FA-4BA2-9C3E-57A0BD43178B}"/>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5F61A454-96C0-4EA0-B881-4EE4C2D6E949}"/>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55" name="图形 4">
                <a:extLst>
                  <a:ext uri="{FF2B5EF4-FFF2-40B4-BE49-F238E27FC236}">
                    <a16:creationId xmlns:a16="http://schemas.microsoft.com/office/drawing/2014/main" id="{2BCE357F-01D7-4E05-AC38-15EA48EACC6B}"/>
                  </a:ext>
                </a:extLst>
              </p:cNvPr>
              <p:cNvGrpSpPr/>
              <p:nvPr/>
            </p:nvGrpSpPr>
            <p:grpSpPr>
              <a:xfrm>
                <a:off x="7234046" y="3181343"/>
                <a:ext cx="297518" cy="298128"/>
                <a:chOff x="7234046" y="3181343"/>
                <a:chExt cx="297518" cy="298128"/>
              </a:xfrm>
              <a:solidFill>
                <a:srgbClr val="203E6E"/>
              </a:solidFill>
            </p:grpSpPr>
            <p:sp>
              <p:nvSpPr>
                <p:cNvPr id="61" name="任意多边形: 形状 60">
                  <a:extLst>
                    <a:ext uri="{FF2B5EF4-FFF2-40B4-BE49-F238E27FC236}">
                      <a16:creationId xmlns:a16="http://schemas.microsoft.com/office/drawing/2014/main" id="{39659B4B-C160-40CC-8A2E-1648DA4191A5}"/>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A5871DA9-C8CF-4FD1-A6B5-8FC3E6B35692}"/>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3B8B3E56-9BC8-4548-AA72-356E6604283C}"/>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56" name="图形 4">
                <a:extLst>
                  <a:ext uri="{FF2B5EF4-FFF2-40B4-BE49-F238E27FC236}">
                    <a16:creationId xmlns:a16="http://schemas.microsoft.com/office/drawing/2014/main" id="{FF48AA74-14D2-4020-B4EF-52CF0332F52E}"/>
                  </a:ext>
                </a:extLst>
              </p:cNvPr>
              <p:cNvGrpSpPr/>
              <p:nvPr/>
            </p:nvGrpSpPr>
            <p:grpSpPr>
              <a:xfrm>
                <a:off x="6551013" y="3163251"/>
                <a:ext cx="324255" cy="287750"/>
                <a:chOff x="6551013" y="3163251"/>
                <a:chExt cx="324255" cy="287750"/>
              </a:xfrm>
              <a:solidFill>
                <a:srgbClr val="203E6E"/>
              </a:solidFill>
            </p:grpSpPr>
            <p:sp>
              <p:nvSpPr>
                <p:cNvPr id="57" name="任意多边形: 形状 56">
                  <a:extLst>
                    <a:ext uri="{FF2B5EF4-FFF2-40B4-BE49-F238E27FC236}">
                      <a16:creationId xmlns:a16="http://schemas.microsoft.com/office/drawing/2014/main" id="{8D98EE8F-8869-4046-A26D-626AEBB599A4}"/>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760952FA-557F-4FC7-ADEB-E080AE7D1513}"/>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0A11EFB4-A24C-4A86-BB5A-F0FD9B967C81}"/>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364322B6-7D73-4449-AAA1-B4D99D8AE128}"/>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21" name="图形 4">
              <a:extLst>
                <a:ext uri="{FF2B5EF4-FFF2-40B4-BE49-F238E27FC236}">
                  <a16:creationId xmlns:a16="http://schemas.microsoft.com/office/drawing/2014/main" id="{4FF9DC0B-BCA6-4995-9B1B-521792DDFD01}"/>
                </a:ext>
              </a:extLst>
            </p:cNvPr>
            <p:cNvGrpSpPr/>
            <p:nvPr/>
          </p:nvGrpSpPr>
          <p:grpSpPr>
            <a:xfrm>
              <a:off x="6550914" y="3542537"/>
              <a:ext cx="1832419" cy="67151"/>
              <a:chOff x="6550914" y="3542537"/>
              <a:chExt cx="1832419" cy="67151"/>
            </a:xfrm>
            <a:solidFill>
              <a:srgbClr val="203E6E"/>
            </a:solidFill>
          </p:grpSpPr>
          <p:sp>
            <p:nvSpPr>
              <p:cNvPr id="22" name="任意多边形: 形状 21">
                <a:extLst>
                  <a:ext uri="{FF2B5EF4-FFF2-40B4-BE49-F238E27FC236}">
                    <a16:creationId xmlns:a16="http://schemas.microsoft.com/office/drawing/2014/main" id="{E88E8B90-4F21-494F-A9DC-10CEB1AE0B8B}"/>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754FF3B4-FB32-44BF-9087-66BB7B2DAF34}"/>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8905EAE2-1304-48FA-92A4-E146EDB221FA}"/>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4FC73B6F-FD08-433A-9586-5772D0D2A385}"/>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54C897E3-9EBF-4A7A-9F88-F2FE073CDB9B}"/>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A149D573-F005-4321-BD59-7120A625271E}"/>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1711779-F8D7-46EB-BCE9-485D053116AD}"/>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ABAC384D-C536-4BA7-8A93-EADF22872BF4}"/>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177F885C-24C2-4EE7-B86F-5D7C255EB391}"/>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030DE21-CCA3-4BDB-B6CC-424253E93098}"/>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321A055A-A571-45FB-A674-94938433F6BC}"/>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A765FC20-C1E8-45DB-BAFC-14686A541A24}"/>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ADB93153-3AE5-4555-B106-A143B42DEA95}"/>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3D147993-67A5-4226-8EC6-A8FCD6FD7529}"/>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28B5935C-AF32-44BB-9555-11C8E720F1A2}"/>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CF5A85BB-D0D6-43B1-9959-E2485413A01B}"/>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89E6BC94-6D23-43FD-AC50-8819066A3ACF}"/>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9E297748-6C54-4632-A988-EBA5E44EDCE3}"/>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22807813-06E3-4A53-A483-A82D11012A96}"/>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2AF5F2FE-B08C-4B9D-8CD2-B15B67A675BB}"/>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2EDA3885-3279-4EF0-AFB7-FD965EDC04EB}"/>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69925D57-F8B9-4845-94F2-EE86575B7869}"/>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EA86E007-9EC4-4BAB-B3CA-E0DD9EAF6C12}"/>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2F691060-53EB-49FE-AB7D-133AC4834977}"/>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332F38A8-369D-47BD-A472-27D4A9A73500}"/>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244996D7-2E0E-42C4-A50C-33F387050364}"/>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E2B61974-6ABF-4E3F-988B-28C114358997}"/>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E3A8CCDD-0A86-4295-968B-79DB5FDA0106}"/>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5B7B882C-5C43-4353-9F17-D5BE876302CE}"/>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Tree>
    <p:extLst>
      <p:ext uri="{BB962C8B-B14F-4D97-AF65-F5344CB8AC3E}">
        <p14:creationId xmlns:p14="http://schemas.microsoft.com/office/powerpoint/2010/main" val="3926450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A23E65-4B38-4474-8027-000529835D0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l="22" t="22598" r="15373" b="67"/>
          <a:stretch/>
        </p:blipFill>
        <p:spPr>
          <a:xfrm>
            <a:off x="1877289" y="0"/>
            <a:ext cx="10314696" cy="6858000"/>
          </a:xfrm>
          <a:prstGeom prst="rect">
            <a:avLst/>
          </a:prstGeom>
        </p:spPr>
      </p:pic>
      <p:sp>
        <p:nvSpPr>
          <p:cNvPr id="4" name="矩形 3">
            <a:extLst>
              <a:ext uri="{FF2B5EF4-FFF2-40B4-BE49-F238E27FC236}">
                <a16:creationId xmlns:a16="http://schemas.microsoft.com/office/drawing/2014/main" id="{B092A610-5E37-4D2D-8585-F72FF2C71278}"/>
              </a:ext>
            </a:extLst>
          </p:cNvPr>
          <p:cNvSpPr/>
          <p:nvPr userDrawn="1"/>
        </p:nvSpPr>
        <p:spPr>
          <a:xfrm>
            <a:off x="-15" y="0"/>
            <a:ext cx="12192000" cy="6858000"/>
          </a:xfrm>
          <a:prstGeom prst="rect">
            <a:avLst/>
          </a:prstGeom>
          <a:gradFill>
            <a:gsLst>
              <a:gs pos="16000">
                <a:schemeClr val="accent1"/>
              </a:gs>
              <a:gs pos="71000">
                <a:schemeClr val="accent1">
                  <a:alpha val="75000"/>
                </a:schemeClr>
              </a:gs>
              <a:gs pos="100000">
                <a:schemeClr val="accent1">
                  <a:alpha val="50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占位符 17">
            <a:extLst>
              <a:ext uri="{FF2B5EF4-FFF2-40B4-BE49-F238E27FC236}">
                <a16:creationId xmlns:a16="http://schemas.microsoft.com/office/drawing/2014/main" id="{6D11DBAC-CF14-4D68-AAA0-ABDA52887895}"/>
              </a:ext>
            </a:extLst>
          </p:cNvPr>
          <p:cNvSpPr>
            <a:spLocks noGrp="1"/>
          </p:cNvSpPr>
          <p:nvPr>
            <p:ph type="body" sz="quarter" idx="12" hasCustomPrompt="1"/>
          </p:nvPr>
        </p:nvSpPr>
        <p:spPr>
          <a:xfrm>
            <a:off x="1019507" y="5406922"/>
            <a:ext cx="3378873" cy="338554"/>
          </a:xfrm>
          <a:prstGeom prst="rect">
            <a:avLst/>
          </a:prstGeom>
          <a:noFill/>
        </p:spPr>
        <p:txBody>
          <a:bodyPr wrap="square">
            <a:spAutoFit/>
          </a:bodyPr>
          <a:lstStyle>
            <a:lvl1pPr marL="0" indent="0">
              <a:lnSpc>
                <a:spcPct val="100000"/>
              </a:lnSpc>
              <a:spcBef>
                <a:spcPts val="0"/>
              </a:spcBef>
              <a:buNone/>
              <a:defRPr lang="zh-CN" altLang="en-US" sz="1600" b="1" dirty="0">
                <a:solidFill>
                  <a:schemeClr val="bg1"/>
                </a:solidFill>
                <a:cs typeface="+mn-ea"/>
                <a:sym typeface="+mn-lt"/>
              </a:defRPr>
            </a:lvl1pPr>
          </a:lstStyle>
          <a:p>
            <a:pPr marL="228600" lvl="0" indent="-228600"/>
            <a:r>
              <a:rPr lang="zh-CN" altLang="en-US" sz="1600" dirty="0">
                <a:solidFill>
                  <a:schemeClr val="bg1"/>
                </a:solidFill>
                <a:cs typeface="+mn-ea"/>
                <a:sym typeface="+mn-lt"/>
              </a:rPr>
              <a:t>汇报人：</a:t>
            </a:r>
            <a:r>
              <a:rPr lang="en-US" altLang="zh-CN" sz="1600" dirty="0" err="1">
                <a:solidFill>
                  <a:schemeClr val="bg1"/>
                </a:solidFill>
                <a:cs typeface="+mn-ea"/>
                <a:sym typeface="+mn-lt"/>
              </a:rPr>
              <a:t>xxxx</a:t>
            </a:r>
            <a:endParaRPr lang="zh-CN" altLang="en-US" sz="1600" dirty="0">
              <a:solidFill>
                <a:schemeClr val="bg1"/>
              </a:solidFill>
              <a:cs typeface="+mn-ea"/>
              <a:sym typeface="+mn-lt"/>
            </a:endParaRPr>
          </a:p>
        </p:txBody>
      </p:sp>
      <p:sp>
        <p:nvSpPr>
          <p:cNvPr id="22" name="文本占位符 17">
            <a:extLst>
              <a:ext uri="{FF2B5EF4-FFF2-40B4-BE49-F238E27FC236}">
                <a16:creationId xmlns:a16="http://schemas.microsoft.com/office/drawing/2014/main" id="{77516ED2-C193-4D2E-B24E-103ED70123B0}"/>
              </a:ext>
            </a:extLst>
          </p:cNvPr>
          <p:cNvSpPr>
            <a:spLocks noGrp="1"/>
          </p:cNvSpPr>
          <p:nvPr>
            <p:ph type="body" sz="quarter" idx="13" hasCustomPrompt="1"/>
          </p:nvPr>
        </p:nvSpPr>
        <p:spPr>
          <a:xfrm>
            <a:off x="1019507" y="5800981"/>
            <a:ext cx="3378873" cy="338554"/>
          </a:xfrm>
          <a:prstGeom prst="rect">
            <a:avLst/>
          </a:prstGeom>
          <a:noFill/>
        </p:spPr>
        <p:txBody>
          <a:bodyPr wrap="square">
            <a:spAutoFit/>
          </a:bodyPr>
          <a:lstStyle>
            <a:lvl1pPr marL="0" indent="0">
              <a:lnSpc>
                <a:spcPct val="100000"/>
              </a:lnSpc>
              <a:spcBef>
                <a:spcPts val="0"/>
              </a:spcBef>
              <a:buNone/>
              <a:defRPr lang="zh-CN" altLang="en-US" sz="1600" b="1" dirty="0">
                <a:solidFill>
                  <a:schemeClr val="bg1"/>
                </a:solidFill>
                <a:cs typeface="+mn-ea"/>
                <a:sym typeface="+mn-lt"/>
              </a:defRPr>
            </a:lvl1pPr>
          </a:lstStyle>
          <a:p>
            <a:pPr marL="228600" lvl="0" indent="-228600"/>
            <a:r>
              <a:rPr lang="zh-CN" altLang="en-US" sz="1600" dirty="0">
                <a:solidFill>
                  <a:schemeClr val="bg1"/>
                </a:solidFill>
                <a:cs typeface="+mn-ea"/>
                <a:sym typeface="+mn-lt"/>
              </a:rPr>
              <a:t>汇报时间：</a:t>
            </a:r>
            <a:r>
              <a:rPr lang="en-US" altLang="zh-CN" sz="1600" dirty="0" err="1">
                <a:solidFill>
                  <a:schemeClr val="bg1"/>
                </a:solidFill>
                <a:cs typeface="+mn-ea"/>
                <a:sym typeface="+mn-lt"/>
              </a:rPr>
              <a:t>xxxx</a:t>
            </a:r>
            <a:endParaRPr lang="zh-CN" altLang="en-US" sz="1600" dirty="0">
              <a:solidFill>
                <a:schemeClr val="bg1"/>
              </a:solidFill>
              <a:cs typeface="+mn-ea"/>
              <a:sym typeface="+mn-lt"/>
            </a:endParaRPr>
          </a:p>
        </p:txBody>
      </p:sp>
      <p:sp>
        <p:nvSpPr>
          <p:cNvPr id="18" name="文本占位符 17">
            <a:extLst>
              <a:ext uri="{FF2B5EF4-FFF2-40B4-BE49-F238E27FC236}">
                <a16:creationId xmlns:a16="http://schemas.microsoft.com/office/drawing/2014/main" id="{65C05567-BB13-412B-A16B-5E88230410BE}"/>
              </a:ext>
            </a:extLst>
          </p:cNvPr>
          <p:cNvSpPr>
            <a:spLocks noGrp="1"/>
          </p:cNvSpPr>
          <p:nvPr>
            <p:ph type="body" sz="quarter" idx="11" hasCustomPrompt="1"/>
          </p:nvPr>
        </p:nvSpPr>
        <p:spPr>
          <a:xfrm>
            <a:off x="1019508" y="3789470"/>
            <a:ext cx="6642933" cy="338554"/>
          </a:xfrm>
          <a:prstGeom prst="rect">
            <a:avLst/>
          </a:prstGeom>
          <a:noFill/>
        </p:spPr>
        <p:txBody>
          <a:bodyPr wrap="square">
            <a:spAutoFit/>
          </a:bodyPr>
          <a:lstStyle>
            <a:lvl1pPr marL="0" indent="0">
              <a:lnSpc>
                <a:spcPct val="100000"/>
              </a:lnSpc>
              <a:spcBef>
                <a:spcPts val="0"/>
              </a:spcBef>
              <a:buNone/>
              <a:defRPr lang="zh-CN" altLang="en-US" sz="1600" dirty="0" smtClean="0">
                <a:solidFill>
                  <a:schemeClr val="bg1"/>
                </a:solidFill>
                <a:cs typeface="+mn-ea"/>
              </a:defRPr>
            </a:lvl1pPr>
          </a:lstStyle>
          <a:p>
            <a:r>
              <a:rPr lang="en-US" altLang="zh-CN" sz="1600" dirty="0">
                <a:solidFill>
                  <a:schemeClr val="bg1"/>
                </a:solidFill>
                <a:cs typeface="+mn-ea"/>
                <a:sym typeface="+mn-lt"/>
              </a:rPr>
              <a:t>Chengdu</a:t>
            </a:r>
            <a:r>
              <a:rPr lang="zh-CN" altLang="en-US" sz="1600" dirty="0">
                <a:solidFill>
                  <a:schemeClr val="bg1"/>
                </a:solidFill>
                <a:cs typeface="+mn-ea"/>
                <a:sym typeface="+mn-lt"/>
              </a:rPr>
              <a:t> University </a:t>
            </a:r>
            <a:r>
              <a:rPr lang="en-US" altLang="zh-CN" sz="1600" dirty="0">
                <a:solidFill>
                  <a:schemeClr val="bg1"/>
                </a:solidFill>
                <a:cs typeface="+mn-ea"/>
                <a:sym typeface="+mn-lt"/>
              </a:rPr>
              <a:t>of Technology</a:t>
            </a:r>
            <a:r>
              <a:rPr lang="zh-CN" altLang="en-US" sz="1600" dirty="0">
                <a:solidFill>
                  <a:schemeClr val="bg1"/>
                </a:solidFill>
                <a:cs typeface="+mn-ea"/>
                <a:sym typeface="+mn-lt"/>
              </a:rPr>
              <a:t> General Academic Report Template</a:t>
            </a:r>
          </a:p>
        </p:txBody>
      </p:sp>
      <p:pic>
        <p:nvPicPr>
          <p:cNvPr id="7" name="图片 6">
            <a:extLst>
              <a:ext uri="{FF2B5EF4-FFF2-40B4-BE49-F238E27FC236}">
                <a16:creationId xmlns:a16="http://schemas.microsoft.com/office/drawing/2014/main" id="{5C18670E-6D18-4CFB-A9F2-AC6AE3F849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936" t="40019" r="10891" b="32748"/>
          <a:stretch/>
        </p:blipFill>
        <p:spPr>
          <a:xfrm>
            <a:off x="1019508" y="669220"/>
            <a:ext cx="2675506" cy="650702"/>
          </a:xfrm>
          <a:prstGeom prst="rect">
            <a:avLst/>
          </a:prstGeom>
        </p:spPr>
      </p:pic>
      <p:sp>
        <p:nvSpPr>
          <p:cNvPr id="13" name="文本占位符 12">
            <a:extLst>
              <a:ext uri="{FF2B5EF4-FFF2-40B4-BE49-F238E27FC236}">
                <a16:creationId xmlns:a16="http://schemas.microsoft.com/office/drawing/2014/main" id="{DBCEBEBB-2D39-4936-A2BB-3C99907037E4}"/>
              </a:ext>
            </a:extLst>
          </p:cNvPr>
          <p:cNvSpPr>
            <a:spLocks noGrp="1"/>
          </p:cNvSpPr>
          <p:nvPr>
            <p:ph type="body" sz="quarter" idx="10" hasCustomPrompt="1"/>
          </p:nvPr>
        </p:nvSpPr>
        <p:spPr>
          <a:xfrm>
            <a:off x="1019507" y="2367094"/>
            <a:ext cx="7638355" cy="1507079"/>
          </a:xfrm>
          <a:prstGeom prst="rect">
            <a:avLst/>
          </a:prstGeom>
          <a:noFill/>
        </p:spPr>
        <p:txBody>
          <a:bodyPr wrap="square" rtlCol="0">
            <a:spAutoFit/>
          </a:bodyPr>
          <a:lstStyle>
            <a:lvl1pPr marL="0" indent="0">
              <a:lnSpc>
                <a:spcPct val="100000"/>
              </a:lnSpc>
              <a:spcBef>
                <a:spcPts val="0"/>
              </a:spcBef>
              <a:buNone/>
              <a:defRPr lang="zh-CN" altLang="en-US" sz="4400" b="1" spc="600" dirty="0" smtClean="0">
                <a:solidFill>
                  <a:schemeClr val="bg1"/>
                </a:solidFill>
                <a:cs typeface="+mn-ea"/>
              </a:defRPr>
            </a:lvl1pPr>
          </a:lstStyle>
          <a:p>
            <a:pPr marL="0" lvl="0"/>
            <a:r>
              <a:rPr lang="zh-CN" altLang="en-US" dirty="0"/>
              <a:t>单击添加文字</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单击添加文字</a:t>
            </a:r>
          </a:p>
        </p:txBody>
      </p:sp>
    </p:spTree>
    <p:extLst>
      <p:ext uri="{BB962C8B-B14F-4D97-AF65-F5344CB8AC3E}">
        <p14:creationId xmlns:p14="http://schemas.microsoft.com/office/powerpoint/2010/main" val="1586289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153" name="文本占位符 12">
            <a:extLst>
              <a:ext uri="{FF2B5EF4-FFF2-40B4-BE49-F238E27FC236}">
                <a16:creationId xmlns:a16="http://schemas.microsoft.com/office/drawing/2014/main" id="{57B69948-0CBA-44FC-8912-0DD86F505060}"/>
              </a:ext>
            </a:extLst>
          </p:cNvPr>
          <p:cNvSpPr>
            <a:spLocks noGrp="1"/>
          </p:cNvSpPr>
          <p:nvPr>
            <p:ph type="body" sz="quarter" idx="11" hasCustomPrompt="1"/>
          </p:nvPr>
        </p:nvSpPr>
        <p:spPr>
          <a:xfrm>
            <a:off x="6995705" y="1663260"/>
            <a:ext cx="2047313" cy="184666"/>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en-US" altLang="zh-CN" sz="1200" spc="300" dirty="0" smtClean="0">
                <a:solidFill>
                  <a:schemeClr val="tx1">
                    <a:lumMod val="50000"/>
                    <a:lumOff val="50000"/>
                  </a:schemeClr>
                </a:solidFill>
                <a:cs typeface="+mn-ea"/>
              </a:defRPr>
            </a:lvl1pPr>
          </a:lstStyle>
          <a:p>
            <a:pPr marL="0" lvl="0"/>
            <a:r>
              <a:rPr lang="en-US" altLang="zh-CN" dirty="0"/>
              <a:t>INPUT TITLE</a:t>
            </a:r>
          </a:p>
        </p:txBody>
      </p:sp>
      <p:sp>
        <p:nvSpPr>
          <p:cNvPr id="152" name="文本占位符 12">
            <a:extLst>
              <a:ext uri="{FF2B5EF4-FFF2-40B4-BE49-F238E27FC236}">
                <a16:creationId xmlns:a16="http://schemas.microsoft.com/office/drawing/2014/main" id="{11BE53A5-148A-48F7-B055-A17408D7AC4D}"/>
              </a:ext>
            </a:extLst>
          </p:cNvPr>
          <p:cNvSpPr>
            <a:spLocks noGrp="1"/>
          </p:cNvSpPr>
          <p:nvPr>
            <p:ph type="body" sz="quarter" idx="10" hasCustomPrompt="1"/>
          </p:nvPr>
        </p:nvSpPr>
        <p:spPr>
          <a:xfrm>
            <a:off x="6995705" y="1288823"/>
            <a:ext cx="1514737" cy="369332"/>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2400" b="1" spc="300" dirty="0" smtClean="0">
                <a:solidFill>
                  <a:schemeClr val="tx1">
                    <a:lumMod val="65000"/>
                    <a:lumOff val="35000"/>
                  </a:schemeClr>
                </a:solidFill>
                <a:cs typeface="+mn-ea"/>
              </a:defRPr>
            </a:lvl1pPr>
          </a:lstStyle>
          <a:p>
            <a:pPr marL="0" lvl="0"/>
            <a:r>
              <a:rPr lang="zh-CN" altLang="en-US" dirty="0"/>
              <a:t>添加标题</a:t>
            </a:r>
            <a:endParaRPr lang="en-US" altLang="zh-CN" dirty="0"/>
          </a:p>
        </p:txBody>
      </p:sp>
      <p:pic>
        <p:nvPicPr>
          <p:cNvPr id="3" name="图片 2">
            <a:extLst>
              <a:ext uri="{FF2B5EF4-FFF2-40B4-BE49-F238E27FC236}">
                <a16:creationId xmlns:a16="http://schemas.microsoft.com/office/drawing/2014/main" id="{F6C3C771-B99B-4C86-B8E1-CE96579E119F}"/>
              </a:ext>
            </a:extLst>
          </p:cNvPr>
          <p:cNvPicPr>
            <a:picLocks noChangeAspect="1"/>
          </p:cNvPicPr>
          <p:nvPr userDrawn="1"/>
        </p:nvPicPr>
        <p:blipFill>
          <a:blip r:embed="rId2">
            <a:extLst>
              <a:ext uri="{28A0092B-C50C-407E-A947-70E740481C1C}">
                <a14:useLocalDpi xmlns:a14="http://schemas.microsoft.com/office/drawing/2010/main" val="0"/>
              </a:ext>
            </a:extLst>
          </a:blip>
          <a:srcRect l="93479" t="32128" b="27183"/>
          <a:stretch>
            <a:fillRect/>
          </a:stretch>
        </p:blipFill>
        <p:spPr>
          <a:xfrm flipH="1">
            <a:off x="6334640" y="1175742"/>
            <a:ext cx="441901" cy="4150194"/>
          </a:xfrm>
          <a:custGeom>
            <a:avLst/>
            <a:gdLst>
              <a:gd name="connsiteX0" fmla="*/ 441901 w 441901"/>
              <a:gd name="connsiteY0" fmla="*/ 0 h 4150194"/>
              <a:gd name="connsiteX1" fmla="*/ 291672 w 441901"/>
              <a:gd name="connsiteY1" fmla="*/ 372479 h 4150194"/>
              <a:gd name="connsiteX2" fmla="*/ 0 w 441901"/>
              <a:gd name="connsiteY2" fmla="*/ 2075726 h 4150194"/>
              <a:gd name="connsiteX3" fmla="*/ 377738 w 441901"/>
              <a:gd name="connsiteY3" fmla="*/ 4003929 h 4150194"/>
              <a:gd name="connsiteX4" fmla="*/ 441901 w 441901"/>
              <a:gd name="connsiteY4" fmla="*/ 4150194 h 415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01" h="4150194">
                <a:moveTo>
                  <a:pt x="441901" y="0"/>
                </a:moveTo>
                <a:lnTo>
                  <a:pt x="291672" y="372479"/>
                </a:lnTo>
                <a:cubicBezTo>
                  <a:pt x="102979" y="903579"/>
                  <a:pt x="0" y="1477259"/>
                  <a:pt x="0" y="2075726"/>
                </a:cubicBezTo>
                <a:cubicBezTo>
                  <a:pt x="0" y="2759689"/>
                  <a:pt x="134503" y="3411277"/>
                  <a:pt x="377738" y="4003929"/>
                </a:cubicBezTo>
                <a:lnTo>
                  <a:pt x="441901" y="4150194"/>
                </a:lnTo>
                <a:close/>
              </a:path>
            </a:pathLst>
          </a:custGeom>
        </p:spPr>
      </p:pic>
      <p:pic>
        <p:nvPicPr>
          <p:cNvPr id="4" name="图片 3">
            <a:extLst>
              <a:ext uri="{FF2B5EF4-FFF2-40B4-BE49-F238E27FC236}">
                <a16:creationId xmlns:a16="http://schemas.microsoft.com/office/drawing/2014/main" id="{ACCF4EDF-EF2F-412A-9554-E21C34EE7E1B}"/>
              </a:ext>
            </a:extLst>
          </p:cNvPr>
          <p:cNvPicPr>
            <a:picLocks noChangeAspect="1"/>
          </p:cNvPicPr>
          <p:nvPr userDrawn="1"/>
        </p:nvPicPr>
        <p:blipFill>
          <a:blip r:embed="rId2">
            <a:extLst>
              <a:ext uri="{28A0092B-C50C-407E-A947-70E740481C1C}">
                <a14:useLocalDpi xmlns:a14="http://schemas.microsoft.com/office/drawing/2010/main" val="0"/>
              </a:ext>
            </a:extLst>
          </a:blip>
          <a:srcRect l="6096" t="20599" b="12164"/>
          <a:stretch>
            <a:fillRect/>
          </a:stretch>
        </p:blipFill>
        <p:spPr>
          <a:xfrm>
            <a:off x="0" y="0"/>
            <a:ext cx="6363458" cy="6858000"/>
          </a:xfrm>
          <a:custGeom>
            <a:avLst/>
            <a:gdLst>
              <a:gd name="connsiteX0" fmla="*/ 0 w 6363458"/>
              <a:gd name="connsiteY0" fmla="*/ 0 h 6858000"/>
              <a:gd name="connsiteX1" fmla="*/ 5594479 w 6363458"/>
              <a:gd name="connsiteY1" fmla="*/ 0 h 6858000"/>
              <a:gd name="connsiteX2" fmla="*/ 5678915 w 6363458"/>
              <a:gd name="connsiteY2" fmla="*/ 100457 h 6858000"/>
              <a:gd name="connsiteX3" fmla="*/ 6327548 w 6363458"/>
              <a:gd name="connsiteY3" fmla="*/ 1158158 h 6858000"/>
              <a:gd name="connsiteX4" fmla="*/ 6363458 w 6363458"/>
              <a:gd name="connsiteY4" fmla="*/ 1242057 h 6858000"/>
              <a:gd name="connsiteX5" fmla="*/ 6363458 w 6363458"/>
              <a:gd name="connsiteY5" fmla="*/ 5260243 h 6858000"/>
              <a:gd name="connsiteX6" fmla="*/ 6302544 w 6363458"/>
              <a:gd name="connsiteY6" fmla="*/ 5399101 h 6858000"/>
              <a:gd name="connsiteX7" fmla="*/ 5368679 w 6363458"/>
              <a:gd name="connsiteY7" fmla="*/ 6754261 h 6858000"/>
              <a:gd name="connsiteX8" fmla="*/ 5263098 w 6363458"/>
              <a:gd name="connsiteY8" fmla="*/ 6858000 h 6858000"/>
              <a:gd name="connsiteX9" fmla="*/ 0 w 636345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3458" h="6858000">
                <a:moveTo>
                  <a:pt x="0" y="0"/>
                </a:moveTo>
                <a:lnTo>
                  <a:pt x="5594479" y="0"/>
                </a:lnTo>
                <a:lnTo>
                  <a:pt x="5678915" y="100457"/>
                </a:lnTo>
                <a:cubicBezTo>
                  <a:pt x="5936057" y="421566"/>
                  <a:pt x="6154695" y="776636"/>
                  <a:pt x="6327548" y="1158158"/>
                </a:cubicBezTo>
                <a:lnTo>
                  <a:pt x="6363458" y="1242057"/>
                </a:lnTo>
                <a:lnTo>
                  <a:pt x="6363458" y="5260243"/>
                </a:lnTo>
                <a:lnTo>
                  <a:pt x="6302544" y="5399101"/>
                </a:lnTo>
                <a:cubicBezTo>
                  <a:pt x="6066282" y="5904416"/>
                  <a:pt x="5749238" y="6362067"/>
                  <a:pt x="5368679" y="6754261"/>
                </a:cubicBezTo>
                <a:lnTo>
                  <a:pt x="5263098" y="6858000"/>
                </a:lnTo>
                <a:lnTo>
                  <a:pt x="0" y="6858000"/>
                </a:lnTo>
                <a:close/>
              </a:path>
            </a:pathLst>
          </a:custGeom>
        </p:spPr>
      </p:pic>
      <p:sp>
        <p:nvSpPr>
          <p:cNvPr id="5" name="任意多边形: 形状 4">
            <a:extLst>
              <a:ext uri="{FF2B5EF4-FFF2-40B4-BE49-F238E27FC236}">
                <a16:creationId xmlns:a16="http://schemas.microsoft.com/office/drawing/2014/main" id="{45AFA99A-DB26-4FA4-9C68-A37662363E35}"/>
              </a:ext>
            </a:extLst>
          </p:cNvPr>
          <p:cNvSpPr/>
          <p:nvPr userDrawn="1"/>
        </p:nvSpPr>
        <p:spPr>
          <a:xfrm>
            <a:off x="0" y="0"/>
            <a:ext cx="6776541" cy="6858000"/>
          </a:xfrm>
          <a:custGeom>
            <a:avLst/>
            <a:gdLst>
              <a:gd name="connsiteX0" fmla="*/ 0 w 6776541"/>
              <a:gd name="connsiteY0" fmla="*/ 0 h 6858000"/>
              <a:gd name="connsiteX1" fmla="*/ 5594479 w 6776541"/>
              <a:gd name="connsiteY1" fmla="*/ 0 h 6858000"/>
              <a:gd name="connsiteX2" fmla="*/ 5678915 w 6776541"/>
              <a:gd name="connsiteY2" fmla="*/ 100457 h 6858000"/>
              <a:gd name="connsiteX3" fmla="*/ 6776541 w 6776541"/>
              <a:gd name="connsiteY3" fmla="*/ 3251468 h 6858000"/>
              <a:gd name="connsiteX4" fmla="*/ 5368679 w 6776541"/>
              <a:gd name="connsiteY4" fmla="*/ 6754261 h 6858000"/>
              <a:gd name="connsiteX5" fmla="*/ 5263098 w 6776541"/>
              <a:gd name="connsiteY5" fmla="*/ 6858000 h 6858000"/>
              <a:gd name="connsiteX6" fmla="*/ 0 w 67765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6541" h="6858000">
                <a:moveTo>
                  <a:pt x="0" y="0"/>
                </a:moveTo>
                <a:lnTo>
                  <a:pt x="5594479" y="0"/>
                </a:lnTo>
                <a:lnTo>
                  <a:pt x="5678915" y="100457"/>
                </a:lnTo>
                <a:cubicBezTo>
                  <a:pt x="6364625" y="956748"/>
                  <a:pt x="6776541" y="2054533"/>
                  <a:pt x="6776541" y="3251468"/>
                </a:cubicBezTo>
                <a:cubicBezTo>
                  <a:pt x="6776541" y="4619394"/>
                  <a:pt x="6238528" y="5857818"/>
                  <a:pt x="5368679" y="6754261"/>
                </a:cubicBezTo>
                <a:lnTo>
                  <a:pt x="5263098" y="6858000"/>
                </a:lnTo>
                <a:lnTo>
                  <a:pt x="0" y="6858000"/>
                </a:lnTo>
                <a:close/>
              </a:path>
            </a:pathLst>
          </a:custGeom>
          <a:gradFill>
            <a:gsLst>
              <a:gs pos="0">
                <a:schemeClr val="accent1">
                  <a:lumMod val="90000"/>
                  <a:lumOff val="10000"/>
                  <a:alpha val="98000"/>
                </a:schemeClr>
              </a:gs>
              <a:gs pos="51000">
                <a:schemeClr val="accent1">
                  <a:alpha val="86000"/>
                </a:schemeClr>
              </a:gs>
              <a:gs pos="100000">
                <a:schemeClr val="accent1">
                  <a:lumMod val="83000"/>
                  <a:alpha val="78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8BB8F497-72B6-44FE-9BAB-99AEB3255FFF}"/>
              </a:ext>
            </a:extLst>
          </p:cNvPr>
          <p:cNvSpPr txBox="1"/>
          <p:nvPr userDrawn="1"/>
        </p:nvSpPr>
        <p:spPr>
          <a:xfrm>
            <a:off x="481506" y="648232"/>
            <a:ext cx="1788160" cy="615553"/>
          </a:xfrm>
          <a:prstGeom prst="rect">
            <a:avLst/>
          </a:prstGeom>
          <a:noFill/>
        </p:spPr>
        <p:txBody>
          <a:bodyPr wrap="square" lIns="0" tIns="0" rIns="0" bIns="0" rtlCol="0">
            <a:spAutoFit/>
          </a:bodyPr>
          <a:lstStyle/>
          <a:p>
            <a:r>
              <a:rPr lang="zh-CN" altLang="en-US" sz="4000" b="1" dirty="0">
                <a:solidFill>
                  <a:schemeClr val="bg1"/>
                </a:solidFill>
                <a:cs typeface="+mn-ea"/>
                <a:sym typeface="+mn-lt"/>
              </a:rPr>
              <a:t>目录</a:t>
            </a:r>
          </a:p>
        </p:txBody>
      </p:sp>
      <p:sp>
        <p:nvSpPr>
          <p:cNvPr id="7" name="文本框 6">
            <a:extLst>
              <a:ext uri="{FF2B5EF4-FFF2-40B4-BE49-F238E27FC236}">
                <a16:creationId xmlns:a16="http://schemas.microsoft.com/office/drawing/2014/main" id="{07B5AC27-FB16-40AD-A3D5-E223716F5D12}"/>
              </a:ext>
            </a:extLst>
          </p:cNvPr>
          <p:cNvSpPr txBox="1"/>
          <p:nvPr userDrawn="1"/>
        </p:nvSpPr>
        <p:spPr>
          <a:xfrm>
            <a:off x="481506" y="1250065"/>
            <a:ext cx="1944547" cy="369332"/>
          </a:xfrm>
          <a:prstGeom prst="rect">
            <a:avLst/>
          </a:prstGeom>
          <a:noFill/>
        </p:spPr>
        <p:txBody>
          <a:bodyPr wrap="square" lIns="0" tIns="0" rIns="0" bIns="0" rtlCol="0">
            <a:spAutoFit/>
          </a:bodyPr>
          <a:lstStyle/>
          <a:p>
            <a:r>
              <a:rPr lang="en-US" altLang="zh-CN" sz="2400" dirty="0">
                <a:solidFill>
                  <a:schemeClr val="bg1"/>
                </a:solidFill>
                <a:cs typeface="+mn-ea"/>
                <a:sym typeface="+mn-lt"/>
              </a:rPr>
              <a:t>CONTENT</a:t>
            </a:r>
            <a:endParaRPr lang="zh-CN" altLang="en-US" sz="2400" dirty="0">
              <a:solidFill>
                <a:schemeClr val="bg1"/>
              </a:solidFill>
              <a:cs typeface="+mn-ea"/>
              <a:sym typeface="+mn-lt"/>
            </a:endParaRPr>
          </a:p>
        </p:txBody>
      </p:sp>
      <p:grpSp>
        <p:nvGrpSpPr>
          <p:cNvPr id="24" name="图形 343">
            <a:extLst>
              <a:ext uri="{FF2B5EF4-FFF2-40B4-BE49-F238E27FC236}">
                <a16:creationId xmlns:a16="http://schemas.microsoft.com/office/drawing/2014/main" id="{EAAC1589-C37A-4712-8ACA-F898ABD832A5}"/>
              </a:ext>
            </a:extLst>
          </p:cNvPr>
          <p:cNvGrpSpPr/>
          <p:nvPr userDrawn="1"/>
        </p:nvGrpSpPr>
        <p:grpSpPr>
          <a:xfrm rot="16200000">
            <a:off x="7586816" y="2504710"/>
            <a:ext cx="7181434" cy="1848579"/>
            <a:chOff x="16970786" y="5039780"/>
            <a:chExt cx="273081" cy="70294"/>
          </a:xfrm>
          <a:noFill/>
        </p:grpSpPr>
        <p:sp>
          <p:nvSpPr>
            <p:cNvPr id="25" name="任意多边形: 形状 24">
              <a:extLst>
                <a:ext uri="{FF2B5EF4-FFF2-40B4-BE49-F238E27FC236}">
                  <a16:creationId xmlns:a16="http://schemas.microsoft.com/office/drawing/2014/main" id="{11BEE12B-8B3A-437A-8498-36D44A9C5525}"/>
                </a:ext>
              </a:extLst>
            </p:cNvPr>
            <p:cNvSpPr/>
            <p:nvPr/>
          </p:nvSpPr>
          <p:spPr>
            <a:xfrm>
              <a:off x="16970786" y="5039780"/>
              <a:ext cx="56673" cy="70294"/>
            </a:xfrm>
            <a:custGeom>
              <a:avLst/>
              <a:gdLst>
                <a:gd name="connsiteX0" fmla="*/ 48006 w 56673"/>
                <a:gd name="connsiteY0" fmla="*/ 41910 h 70294"/>
                <a:gd name="connsiteX1" fmla="*/ 56483 w 56673"/>
                <a:gd name="connsiteY1" fmla="*/ 44101 h 70294"/>
                <a:gd name="connsiteX2" fmla="*/ 56673 w 56673"/>
                <a:gd name="connsiteY2" fmla="*/ 48577 h 70294"/>
                <a:gd name="connsiteX3" fmla="*/ 49530 w 56673"/>
                <a:gd name="connsiteY3" fmla="*/ 64389 h 70294"/>
                <a:gd name="connsiteX4" fmla="*/ 30289 w 56673"/>
                <a:gd name="connsiteY4" fmla="*/ 70294 h 70294"/>
                <a:gd name="connsiteX5" fmla="*/ 0 w 56673"/>
                <a:gd name="connsiteY5" fmla="*/ 36195 h 70294"/>
                <a:gd name="connsiteX6" fmla="*/ 8858 w 56673"/>
                <a:gd name="connsiteY6" fmla="*/ 10001 h 70294"/>
                <a:gd name="connsiteX7" fmla="*/ 31813 w 56673"/>
                <a:gd name="connsiteY7" fmla="*/ 0 h 70294"/>
                <a:gd name="connsiteX8" fmla="*/ 53911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2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3" y="47339"/>
                    <a:pt x="56673" y="48577"/>
                  </a:cubicBezTo>
                  <a:cubicBezTo>
                    <a:pt x="56673" y="55150"/>
                    <a:pt x="54292" y="60484"/>
                    <a:pt x="49530" y="64389"/>
                  </a:cubicBezTo>
                  <a:cubicBezTo>
                    <a:pt x="44767" y="68294"/>
                    <a:pt x="38290" y="70294"/>
                    <a:pt x="30289" y="70294"/>
                  </a:cubicBezTo>
                  <a:cubicBezTo>
                    <a:pt x="10096" y="70294"/>
                    <a:pt x="0" y="58960"/>
                    <a:pt x="0" y="36195"/>
                  </a:cubicBezTo>
                  <a:cubicBezTo>
                    <a:pt x="0" y="25432"/>
                    <a:pt x="2953" y="16669"/>
                    <a:pt x="8858" y="10001"/>
                  </a:cubicBezTo>
                  <a:cubicBezTo>
                    <a:pt x="14764" y="3334"/>
                    <a:pt x="22384" y="0"/>
                    <a:pt x="31813" y="0"/>
                  </a:cubicBezTo>
                  <a:cubicBezTo>
                    <a:pt x="46577" y="0"/>
                    <a:pt x="53911" y="7048"/>
                    <a:pt x="53911" y="21241"/>
                  </a:cubicBezTo>
                  <a:lnTo>
                    <a:pt x="45434" y="25146"/>
                  </a:lnTo>
                  <a:cubicBezTo>
                    <a:pt x="45529" y="23146"/>
                    <a:pt x="45625" y="21622"/>
                    <a:pt x="45625" y="20479"/>
                  </a:cubicBezTo>
                  <a:cubicBezTo>
                    <a:pt x="45625" y="10477"/>
                    <a:pt x="41624" y="5429"/>
                    <a:pt x="33528" y="5429"/>
                  </a:cubicBezTo>
                  <a:cubicBezTo>
                    <a:pt x="25051" y="5429"/>
                    <a:pt x="20764" y="16097"/>
                    <a:pt x="20764" y="37338"/>
                  </a:cubicBezTo>
                  <a:cubicBezTo>
                    <a:pt x="20764" y="55626"/>
                    <a:pt x="25527" y="64770"/>
                    <a:pt x="35052" y="64770"/>
                  </a:cubicBezTo>
                  <a:cubicBezTo>
                    <a:pt x="38957" y="64770"/>
                    <a:pt x="42196" y="63246"/>
                    <a:pt x="44862" y="60103"/>
                  </a:cubicBezTo>
                  <a:cubicBezTo>
                    <a:pt x="47434" y="56959"/>
                    <a:pt x="48768" y="53054"/>
                    <a:pt x="48768" y="48387"/>
                  </a:cubicBezTo>
                  <a:cubicBezTo>
                    <a:pt x="48673" y="46958"/>
                    <a:pt x="48482" y="44767"/>
                    <a:pt x="48006" y="41910"/>
                  </a:cubicBezTo>
                  <a:close/>
                </a:path>
              </a:pathLst>
            </a:custGeom>
            <a:grpFill/>
            <a:ln w="9525" cap="flat">
              <a:gradFill>
                <a:gsLst>
                  <a:gs pos="0">
                    <a:schemeClr val="accent1">
                      <a:lumMod val="40000"/>
                      <a:lumOff val="60000"/>
                      <a:alpha val="23000"/>
                    </a:schemeClr>
                  </a:gs>
                  <a:gs pos="100000">
                    <a:schemeClr val="accent1">
                      <a:lumMod val="40000"/>
                      <a:lumOff val="60000"/>
                      <a:alpha val="46000"/>
                    </a:schemeClr>
                  </a:gs>
                </a:gsLst>
                <a:lin ang="5400000" scaled="1"/>
              </a:gradFill>
              <a:prstDash val="solid"/>
              <a:miter/>
            </a:ln>
          </p:spPr>
          <p:txBody>
            <a:bodyPr rtlCol="0" anchor="ctr"/>
            <a:lstStyle/>
            <a:p>
              <a:endParaRPr lang="zh-CN" altLang="en-US">
                <a:cs typeface="+mn-ea"/>
                <a:sym typeface="+mn-lt"/>
              </a:endParaRPr>
            </a:p>
          </p:txBody>
        </p:sp>
        <p:sp>
          <p:nvSpPr>
            <p:cNvPr id="26" name="任意多边形: 形状 25">
              <a:extLst>
                <a:ext uri="{FF2B5EF4-FFF2-40B4-BE49-F238E27FC236}">
                  <a16:creationId xmlns:a16="http://schemas.microsoft.com/office/drawing/2014/main" id="{3DE26919-5A98-4B61-8A1D-4F88AE476B65}"/>
                </a:ext>
              </a:extLst>
            </p:cNvPr>
            <p:cNvSpPr/>
            <p:nvPr/>
          </p:nvSpPr>
          <p:spPr>
            <a:xfrm>
              <a:off x="17042509" y="5040923"/>
              <a:ext cx="58292" cy="68008"/>
            </a:xfrm>
            <a:custGeom>
              <a:avLst/>
              <a:gdLst>
                <a:gd name="connsiteX0" fmla="*/ 0 w 58292"/>
                <a:gd name="connsiteY0" fmla="*/ 68008 h 68008"/>
                <a:gd name="connsiteX1" fmla="*/ 0 w 58292"/>
                <a:gd name="connsiteY1" fmla="*/ 0 h 68008"/>
                <a:gd name="connsiteX2" fmla="*/ 28194 w 58292"/>
                <a:gd name="connsiteY2" fmla="*/ 0 h 68008"/>
                <a:gd name="connsiteX3" fmla="*/ 58293 w 58292"/>
                <a:gd name="connsiteY3" fmla="*/ 34099 h 68008"/>
                <a:gd name="connsiteX4" fmla="*/ 27147 w 58292"/>
                <a:gd name="connsiteY4" fmla="*/ 68008 h 68008"/>
                <a:gd name="connsiteX5" fmla="*/ 0 w 58292"/>
                <a:gd name="connsiteY5" fmla="*/ 68008 h 68008"/>
                <a:gd name="connsiteX6" fmla="*/ 19717 w 58292"/>
                <a:gd name="connsiteY6" fmla="*/ 62389 h 68008"/>
                <a:gd name="connsiteX7" fmla="*/ 24860 w 58292"/>
                <a:gd name="connsiteY7" fmla="*/ 62389 h 68008"/>
                <a:gd name="connsiteX8" fmla="*/ 34766 w 58292"/>
                <a:gd name="connsiteY8" fmla="*/ 56197 h 68008"/>
                <a:gd name="connsiteX9" fmla="*/ 37529 w 58292"/>
                <a:gd name="connsiteY9" fmla="*/ 33909 h 68008"/>
                <a:gd name="connsiteX10" fmla="*/ 34766 w 58292"/>
                <a:gd name="connsiteY10" fmla="*/ 11716 h 68008"/>
                <a:gd name="connsiteX11" fmla="*/ 24860 w 58292"/>
                <a:gd name="connsiteY11" fmla="*/ 5620 h 68008"/>
                <a:gd name="connsiteX12" fmla="*/ 19717 w 58292"/>
                <a:gd name="connsiteY12" fmla="*/ 5620 h 68008"/>
                <a:gd name="connsiteX13" fmla="*/ 19717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8"/>
                  </a:moveTo>
                  <a:lnTo>
                    <a:pt x="0" y="0"/>
                  </a:lnTo>
                  <a:lnTo>
                    <a:pt x="28194" y="0"/>
                  </a:lnTo>
                  <a:cubicBezTo>
                    <a:pt x="48196" y="0"/>
                    <a:pt x="58293" y="11335"/>
                    <a:pt x="58293" y="34099"/>
                  </a:cubicBezTo>
                  <a:cubicBezTo>
                    <a:pt x="58293" y="56769"/>
                    <a:pt x="47911" y="68008"/>
                    <a:pt x="27147" y="68008"/>
                  </a:cubicBezTo>
                  <a:lnTo>
                    <a:pt x="0" y="68008"/>
                  </a:lnTo>
                  <a:close/>
                  <a:moveTo>
                    <a:pt x="19717" y="62389"/>
                  </a:moveTo>
                  <a:lnTo>
                    <a:pt x="24860" y="62389"/>
                  </a:lnTo>
                  <a:cubicBezTo>
                    <a:pt x="29623" y="62389"/>
                    <a:pt x="32861" y="60293"/>
                    <a:pt x="34766" y="56197"/>
                  </a:cubicBezTo>
                  <a:cubicBezTo>
                    <a:pt x="36576" y="52102"/>
                    <a:pt x="37529" y="44672"/>
                    <a:pt x="37529" y="33909"/>
                  </a:cubicBezTo>
                  <a:cubicBezTo>
                    <a:pt x="37529" y="23146"/>
                    <a:pt x="36672" y="15812"/>
                    <a:pt x="34766" y="11716"/>
                  </a:cubicBezTo>
                  <a:cubicBezTo>
                    <a:pt x="32957" y="7620"/>
                    <a:pt x="29623" y="5620"/>
                    <a:pt x="24860" y="5620"/>
                  </a:cubicBezTo>
                  <a:lnTo>
                    <a:pt x="19717" y="5620"/>
                  </a:lnTo>
                  <a:lnTo>
                    <a:pt x="19717" y="62389"/>
                  </a:lnTo>
                  <a:close/>
                </a:path>
              </a:pathLst>
            </a:custGeom>
            <a:grpFill/>
            <a:ln w="9525" cap="flat">
              <a:gradFill>
                <a:gsLst>
                  <a:gs pos="0">
                    <a:schemeClr val="accent1">
                      <a:lumMod val="40000"/>
                      <a:lumOff val="60000"/>
                      <a:alpha val="23000"/>
                    </a:schemeClr>
                  </a:gs>
                  <a:gs pos="100000">
                    <a:schemeClr val="accent1">
                      <a:lumMod val="40000"/>
                      <a:lumOff val="60000"/>
                      <a:alpha val="46000"/>
                    </a:schemeClr>
                  </a:gs>
                </a:gsLst>
                <a:lin ang="5400000" scaled="1"/>
              </a:gradFill>
              <a:prstDash val="solid"/>
              <a:miter/>
            </a:ln>
          </p:spPr>
          <p:txBody>
            <a:bodyPr rtlCol="0" anchor="ctr"/>
            <a:lstStyle/>
            <a:p>
              <a:endParaRPr lang="zh-CN" altLang="en-US">
                <a:cs typeface="+mn-ea"/>
                <a:sym typeface="+mn-lt"/>
              </a:endParaRPr>
            </a:p>
          </p:txBody>
        </p:sp>
        <p:sp>
          <p:nvSpPr>
            <p:cNvPr id="27" name="任意多边形: 形状 26">
              <a:extLst>
                <a:ext uri="{FF2B5EF4-FFF2-40B4-BE49-F238E27FC236}">
                  <a16:creationId xmlns:a16="http://schemas.microsoft.com/office/drawing/2014/main" id="{C748F9AA-1462-4EC3-A138-B10BBA57BFB3}"/>
                </a:ext>
              </a:extLst>
            </p:cNvPr>
            <p:cNvSpPr/>
            <p:nvPr/>
          </p:nvSpPr>
          <p:spPr>
            <a:xfrm>
              <a:off x="17118138" y="5040923"/>
              <a:ext cx="51911" cy="69151"/>
            </a:xfrm>
            <a:custGeom>
              <a:avLst/>
              <a:gdLst>
                <a:gd name="connsiteX0" fmla="*/ 51911 w 51911"/>
                <a:gd name="connsiteY0" fmla="*/ 0 h 69151"/>
                <a:gd name="connsiteX1" fmla="*/ 51911 w 51911"/>
                <a:gd name="connsiteY1" fmla="*/ 45625 h 69151"/>
                <a:gd name="connsiteX2" fmla="*/ 25908 w 51911"/>
                <a:gd name="connsiteY2" fmla="*/ 69151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1 h 69151"/>
                <a:gd name="connsiteX7" fmla="*/ 22289 w 51911"/>
                <a:gd name="connsiteY7" fmla="*/ 58579 h 69151"/>
                <a:gd name="connsiteX8" fmla="*/ 31814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1"/>
                    <a:pt x="25908" y="69151"/>
                  </a:cubicBezTo>
                  <a:cubicBezTo>
                    <a:pt x="8668" y="69151"/>
                    <a:pt x="0" y="61341"/>
                    <a:pt x="0" y="45625"/>
                  </a:cubicBezTo>
                  <a:lnTo>
                    <a:pt x="0" y="0"/>
                  </a:lnTo>
                  <a:lnTo>
                    <a:pt x="19717" y="0"/>
                  </a:lnTo>
                  <a:lnTo>
                    <a:pt x="19717" y="46291"/>
                  </a:lnTo>
                  <a:cubicBezTo>
                    <a:pt x="19717" y="52292"/>
                    <a:pt x="20574" y="56388"/>
                    <a:pt x="22289" y="58579"/>
                  </a:cubicBezTo>
                  <a:cubicBezTo>
                    <a:pt x="24003" y="60770"/>
                    <a:pt x="27147" y="61913"/>
                    <a:pt x="31814" y="61913"/>
                  </a:cubicBezTo>
                  <a:cubicBezTo>
                    <a:pt x="40767" y="61913"/>
                    <a:pt x="45244" y="56483"/>
                    <a:pt x="45244" y="45720"/>
                  </a:cubicBezTo>
                  <a:lnTo>
                    <a:pt x="45244" y="95"/>
                  </a:lnTo>
                  <a:lnTo>
                    <a:pt x="51911" y="95"/>
                  </a:lnTo>
                  <a:close/>
                </a:path>
              </a:pathLst>
            </a:custGeom>
            <a:grpFill/>
            <a:ln w="9525" cap="flat">
              <a:gradFill>
                <a:gsLst>
                  <a:gs pos="0">
                    <a:schemeClr val="accent1">
                      <a:lumMod val="40000"/>
                      <a:lumOff val="60000"/>
                      <a:alpha val="23000"/>
                    </a:schemeClr>
                  </a:gs>
                  <a:gs pos="100000">
                    <a:schemeClr val="accent1">
                      <a:lumMod val="40000"/>
                      <a:lumOff val="60000"/>
                      <a:alpha val="46000"/>
                    </a:schemeClr>
                  </a:gs>
                </a:gsLst>
                <a:lin ang="5400000" scaled="1"/>
              </a:gradFill>
              <a:prstDash val="solid"/>
              <a:miter/>
            </a:ln>
          </p:spPr>
          <p:txBody>
            <a:bodyPr rtlCol="0" anchor="ctr"/>
            <a:lstStyle/>
            <a:p>
              <a:endParaRPr lang="zh-CN" altLang="en-US">
                <a:cs typeface="+mn-ea"/>
                <a:sym typeface="+mn-lt"/>
              </a:endParaRPr>
            </a:p>
          </p:txBody>
        </p:sp>
        <p:sp>
          <p:nvSpPr>
            <p:cNvPr id="28" name="任意多边形: 形状 27">
              <a:extLst>
                <a:ext uri="{FF2B5EF4-FFF2-40B4-BE49-F238E27FC236}">
                  <a16:creationId xmlns:a16="http://schemas.microsoft.com/office/drawing/2014/main" id="{5241B8C4-6792-4EA6-A6ED-CBD62B701801}"/>
                </a:ext>
              </a:extLst>
            </p:cNvPr>
            <p:cNvSpPr/>
            <p:nvPr/>
          </p:nvSpPr>
          <p:spPr>
            <a:xfrm>
              <a:off x="17189480" y="5040923"/>
              <a:ext cx="54387" cy="68103"/>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grpFill/>
            <a:ln w="9525" cap="flat">
              <a:gradFill>
                <a:gsLst>
                  <a:gs pos="0">
                    <a:schemeClr val="accent1">
                      <a:lumMod val="40000"/>
                      <a:lumOff val="60000"/>
                      <a:alpha val="23000"/>
                    </a:schemeClr>
                  </a:gs>
                  <a:gs pos="100000">
                    <a:schemeClr val="accent1">
                      <a:lumMod val="40000"/>
                      <a:lumOff val="60000"/>
                      <a:alpha val="46000"/>
                    </a:schemeClr>
                  </a:gs>
                </a:gsLst>
                <a:lin ang="5400000" scaled="1"/>
              </a:gradFill>
              <a:prstDash val="solid"/>
              <a:miter/>
            </a:ln>
          </p:spPr>
          <p:txBody>
            <a:bodyPr rtlCol="0" anchor="ctr"/>
            <a:lstStyle/>
            <a:p>
              <a:endParaRPr lang="zh-CN" altLang="en-US">
                <a:cs typeface="+mn-ea"/>
                <a:sym typeface="+mn-lt"/>
              </a:endParaRPr>
            </a:p>
          </p:txBody>
        </p:sp>
      </p:grpSp>
      <p:grpSp>
        <p:nvGrpSpPr>
          <p:cNvPr id="29" name="组合 28">
            <a:extLst>
              <a:ext uri="{FF2B5EF4-FFF2-40B4-BE49-F238E27FC236}">
                <a16:creationId xmlns:a16="http://schemas.microsoft.com/office/drawing/2014/main" id="{52C2EDFA-CEC1-431E-B059-BA99A4A33841}"/>
              </a:ext>
            </a:extLst>
          </p:cNvPr>
          <p:cNvGrpSpPr/>
          <p:nvPr userDrawn="1"/>
        </p:nvGrpSpPr>
        <p:grpSpPr>
          <a:xfrm>
            <a:off x="9981085" y="329527"/>
            <a:ext cx="1729409" cy="404260"/>
            <a:chOff x="5869209" y="3087337"/>
            <a:chExt cx="2514124" cy="587692"/>
          </a:xfrm>
        </p:grpSpPr>
        <p:grpSp>
          <p:nvGrpSpPr>
            <p:cNvPr id="30" name="图形 4">
              <a:extLst>
                <a:ext uri="{FF2B5EF4-FFF2-40B4-BE49-F238E27FC236}">
                  <a16:creationId xmlns:a16="http://schemas.microsoft.com/office/drawing/2014/main" id="{F772485F-AA0F-4817-99F4-40D32BC2AD75}"/>
                </a:ext>
              </a:extLst>
            </p:cNvPr>
            <p:cNvGrpSpPr/>
            <p:nvPr/>
          </p:nvGrpSpPr>
          <p:grpSpPr>
            <a:xfrm>
              <a:off x="5869209" y="3087337"/>
              <a:ext cx="587692" cy="587692"/>
              <a:chOff x="5869209" y="3087337"/>
              <a:chExt cx="587692" cy="587692"/>
            </a:xfrm>
            <a:solidFill>
              <a:srgbClr val="203E6E"/>
            </a:solidFill>
          </p:grpSpPr>
          <p:sp>
            <p:nvSpPr>
              <p:cNvPr id="79" name="任意多边形: 形状 78">
                <a:extLst>
                  <a:ext uri="{FF2B5EF4-FFF2-40B4-BE49-F238E27FC236}">
                    <a16:creationId xmlns:a16="http://schemas.microsoft.com/office/drawing/2014/main" id="{3847B1E0-D987-43A1-A4DD-65EA28DA769C}"/>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0" name="任意多边形: 形状 79">
                <a:extLst>
                  <a:ext uri="{FF2B5EF4-FFF2-40B4-BE49-F238E27FC236}">
                    <a16:creationId xmlns:a16="http://schemas.microsoft.com/office/drawing/2014/main" id="{BC7279F2-0F0F-42FA-908D-EC08507AE495}"/>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1" name="任意多边形: 形状 80">
                <a:extLst>
                  <a:ext uri="{FF2B5EF4-FFF2-40B4-BE49-F238E27FC236}">
                    <a16:creationId xmlns:a16="http://schemas.microsoft.com/office/drawing/2014/main" id="{F6A427CC-5313-495E-B9DA-5F3BD605A430}"/>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2" name="任意多边形: 形状 81">
                <a:extLst>
                  <a:ext uri="{FF2B5EF4-FFF2-40B4-BE49-F238E27FC236}">
                    <a16:creationId xmlns:a16="http://schemas.microsoft.com/office/drawing/2014/main" id="{5FEC2E31-B0CB-4FD7-8195-6BD2DC74A5F5}"/>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3" name="任意多边形: 形状 82">
                <a:extLst>
                  <a:ext uri="{FF2B5EF4-FFF2-40B4-BE49-F238E27FC236}">
                    <a16:creationId xmlns:a16="http://schemas.microsoft.com/office/drawing/2014/main" id="{76818161-538C-483C-86AD-F44AA1B08217}"/>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4" name="任意多边形: 形状 83">
                <a:extLst>
                  <a:ext uri="{FF2B5EF4-FFF2-40B4-BE49-F238E27FC236}">
                    <a16:creationId xmlns:a16="http://schemas.microsoft.com/office/drawing/2014/main" id="{00E5326B-EB8C-453E-AA8D-A0FE752E0073}"/>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5" name="任意多边形: 形状 84">
                <a:extLst>
                  <a:ext uri="{FF2B5EF4-FFF2-40B4-BE49-F238E27FC236}">
                    <a16:creationId xmlns:a16="http://schemas.microsoft.com/office/drawing/2014/main" id="{A331535F-98B8-4F76-8560-1CE3FAAC0FB1}"/>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6" name="任意多边形: 形状 85">
                <a:extLst>
                  <a:ext uri="{FF2B5EF4-FFF2-40B4-BE49-F238E27FC236}">
                    <a16:creationId xmlns:a16="http://schemas.microsoft.com/office/drawing/2014/main" id="{46AE10C4-664D-4032-95B1-067CB1BCD2FA}"/>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7" name="任意多边形: 形状 86">
                <a:extLst>
                  <a:ext uri="{FF2B5EF4-FFF2-40B4-BE49-F238E27FC236}">
                    <a16:creationId xmlns:a16="http://schemas.microsoft.com/office/drawing/2014/main" id="{CC13D29E-13AF-4104-9238-19744FFA6FD8}"/>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8" name="任意多边形: 形状 87">
                <a:extLst>
                  <a:ext uri="{FF2B5EF4-FFF2-40B4-BE49-F238E27FC236}">
                    <a16:creationId xmlns:a16="http://schemas.microsoft.com/office/drawing/2014/main" id="{D13B10EA-9446-4BA7-9BF1-EB9F2B748789}"/>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9" name="任意多边形: 形状 88">
                <a:extLst>
                  <a:ext uri="{FF2B5EF4-FFF2-40B4-BE49-F238E27FC236}">
                    <a16:creationId xmlns:a16="http://schemas.microsoft.com/office/drawing/2014/main" id="{27A2D715-0590-40B8-9E1F-FDE228725EE4}"/>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0" name="任意多边形: 形状 89">
                <a:extLst>
                  <a:ext uri="{FF2B5EF4-FFF2-40B4-BE49-F238E27FC236}">
                    <a16:creationId xmlns:a16="http://schemas.microsoft.com/office/drawing/2014/main" id="{01A6EED0-7637-47ED-9E45-F97361EBA58B}"/>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1" name="任意多边形: 形状 90">
                <a:extLst>
                  <a:ext uri="{FF2B5EF4-FFF2-40B4-BE49-F238E27FC236}">
                    <a16:creationId xmlns:a16="http://schemas.microsoft.com/office/drawing/2014/main" id="{9721A77C-0808-4DCA-8C9E-62197A80F776}"/>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2" name="任意多边形: 形状 91">
                <a:extLst>
                  <a:ext uri="{FF2B5EF4-FFF2-40B4-BE49-F238E27FC236}">
                    <a16:creationId xmlns:a16="http://schemas.microsoft.com/office/drawing/2014/main" id="{E7A25DC3-A45A-4AEE-B6DF-023342FDFB33}"/>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3" name="任意多边形: 形状 92">
                <a:extLst>
                  <a:ext uri="{FF2B5EF4-FFF2-40B4-BE49-F238E27FC236}">
                    <a16:creationId xmlns:a16="http://schemas.microsoft.com/office/drawing/2014/main" id="{2F0AE07F-28F6-40EA-AFF9-9D9D7E1E4A32}"/>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4" name="任意多边形: 形状 93">
                <a:extLst>
                  <a:ext uri="{FF2B5EF4-FFF2-40B4-BE49-F238E27FC236}">
                    <a16:creationId xmlns:a16="http://schemas.microsoft.com/office/drawing/2014/main" id="{C5F150BB-CCBB-4570-A383-FCE5F42D4539}"/>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5" name="任意多边形: 形状 94">
                <a:extLst>
                  <a:ext uri="{FF2B5EF4-FFF2-40B4-BE49-F238E27FC236}">
                    <a16:creationId xmlns:a16="http://schemas.microsoft.com/office/drawing/2014/main" id="{265581D3-8C79-45BA-A5D9-978C051E12CA}"/>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6" name="任意多边形: 形状 95">
                <a:extLst>
                  <a:ext uri="{FF2B5EF4-FFF2-40B4-BE49-F238E27FC236}">
                    <a16:creationId xmlns:a16="http://schemas.microsoft.com/office/drawing/2014/main" id="{043D2078-EDC3-486A-B120-B10DC8637ECF}"/>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7" name="任意多边形: 形状 96">
                <a:extLst>
                  <a:ext uri="{FF2B5EF4-FFF2-40B4-BE49-F238E27FC236}">
                    <a16:creationId xmlns:a16="http://schemas.microsoft.com/office/drawing/2014/main" id="{ADF02587-EAA8-48CE-BB9F-BBEBBE670D8F}"/>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8" name="任意多边形: 形状 97">
                <a:extLst>
                  <a:ext uri="{FF2B5EF4-FFF2-40B4-BE49-F238E27FC236}">
                    <a16:creationId xmlns:a16="http://schemas.microsoft.com/office/drawing/2014/main" id="{B1FF6E23-1C37-48B6-9506-6EFD69F67D9A}"/>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9" name="任意多边形: 形状 98">
                <a:extLst>
                  <a:ext uri="{FF2B5EF4-FFF2-40B4-BE49-F238E27FC236}">
                    <a16:creationId xmlns:a16="http://schemas.microsoft.com/office/drawing/2014/main" id="{A86F21ED-9388-477C-9877-D7E4AD04D748}"/>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0" name="任意多边形: 形状 99">
                <a:extLst>
                  <a:ext uri="{FF2B5EF4-FFF2-40B4-BE49-F238E27FC236}">
                    <a16:creationId xmlns:a16="http://schemas.microsoft.com/office/drawing/2014/main" id="{6192FBAA-C917-4608-902B-898A50ED3604}"/>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1" name="任意多边形: 形状 100">
                <a:extLst>
                  <a:ext uri="{FF2B5EF4-FFF2-40B4-BE49-F238E27FC236}">
                    <a16:creationId xmlns:a16="http://schemas.microsoft.com/office/drawing/2014/main" id="{91385733-6945-4A80-8D33-E9E5BEB21888}"/>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2" name="任意多边形: 形状 101">
                <a:extLst>
                  <a:ext uri="{FF2B5EF4-FFF2-40B4-BE49-F238E27FC236}">
                    <a16:creationId xmlns:a16="http://schemas.microsoft.com/office/drawing/2014/main" id="{6C73DF31-46FD-4241-B68C-27BB7D902FEA}"/>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3" name="任意多边形: 形状 102">
                <a:extLst>
                  <a:ext uri="{FF2B5EF4-FFF2-40B4-BE49-F238E27FC236}">
                    <a16:creationId xmlns:a16="http://schemas.microsoft.com/office/drawing/2014/main" id="{6369C00C-E0CC-49A5-BC50-12EDBEAA8B1D}"/>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4" name="任意多边形: 形状 103">
                <a:extLst>
                  <a:ext uri="{FF2B5EF4-FFF2-40B4-BE49-F238E27FC236}">
                    <a16:creationId xmlns:a16="http://schemas.microsoft.com/office/drawing/2014/main" id="{282523DC-E5C4-48A3-BEC3-EA5ACE0A22F0}"/>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5" name="任意多边形: 形状 104">
                <a:extLst>
                  <a:ext uri="{FF2B5EF4-FFF2-40B4-BE49-F238E27FC236}">
                    <a16:creationId xmlns:a16="http://schemas.microsoft.com/office/drawing/2014/main" id="{E1A59A81-527C-4D80-B259-93EFEF2191EC}"/>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6" name="任意多边形: 形状 105">
                <a:extLst>
                  <a:ext uri="{FF2B5EF4-FFF2-40B4-BE49-F238E27FC236}">
                    <a16:creationId xmlns:a16="http://schemas.microsoft.com/office/drawing/2014/main" id="{6BF01345-FC40-4260-8252-970AA3052D2D}"/>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7" name="任意多边形: 形状 106">
                <a:extLst>
                  <a:ext uri="{FF2B5EF4-FFF2-40B4-BE49-F238E27FC236}">
                    <a16:creationId xmlns:a16="http://schemas.microsoft.com/office/drawing/2014/main" id="{BA31469E-4524-4AC3-856E-027568513C94}"/>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8" name="任意多边形: 形状 107">
                <a:extLst>
                  <a:ext uri="{FF2B5EF4-FFF2-40B4-BE49-F238E27FC236}">
                    <a16:creationId xmlns:a16="http://schemas.microsoft.com/office/drawing/2014/main" id="{DBE72EC3-40C7-4507-A91E-5A7BB3F81AA8}"/>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9" name="任意多边形: 形状 108">
                <a:extLst>
                  <a:ext uri="{FF2B5EF4-FFF2-40B4-BE49-F238E27FC236}">
                    <a16:creationId xmlns:a16="http://schemas.microsoft.com/office/drawing/2014/main" id="{6ED64B21-6982-4741-B927-B2322F4EB579}"/>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0" name="任意多边形: 形状 109">
                <a:extLst>
                  <a:ext uri="{FF2B5EF4-FFF2-40B4-BE49-F238E27FC236}">
                    <a16:creationId xmlns:a16="http://schemas.microsoft.com/office/drawing/2014/main" id="{942789DF-18C3-47E1-A001-133F6F32E4AE}"/>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1" name="任意多边形: 形状 110">
                <a:extLst>
                  <a:ext uri="{FF2B5EF4-FFF2-40B4-BE49-F238E27FC236}">
                    <a16:creationId xmlns:a16="http://schemas.microsoft.com/office/drawing/2014/main" id="{D841C116-B1B4-4563-ADF8-55B3C16B5424}"/>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2" name="任意多边形: 形状 111">
                <a:extLst>
                  <a:ext uri="{FF2B5EF4-FFF2-40B4-BE49-F238E27FC236}">
                    <a16:creationId xmlns:a16="http://schemas.microsoft.com/office/drawing/2014/main" id="{1A250ABB-D81F-405E-AAD4-178FAB4B9AE4}"/>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3" name="任意多边形: 形状 112">
                <a:extLst>
                  <a:ext uri="{FF2B5EF4-FFF2-40B4-BE49-F238E27FC236}">
                    <a16:creationId xmlns:a16="http://schemas.microsoft.com/office/drawing/2014/main" id="{8D813E42-CF88-49E9-9A5E-AB8CE48BA5B2}"/>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4" name="任意多边形: 形状 113">
                <a:extLst>
                  <a:ext uri="{FF2B5EF4-FFF2-40B4-BE49-F238E27FC236}">
                    <a16:creationId xmlns:a16="http://schemas.microsoft.com/office/drawing/2014/main" id="{1B5E564B-6A7B-424F-82CD-671617758EDF}"/>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5" name="任意多边形: 形状 114">
                <a:extLst>
                  <a:ext uri="{FF2B5EF4-FFF2-40B4-BE49-F238E27FC236}">
                    <a16:creationId xmlns:a16="http://schemas.microsoft.com/office/drawing/2014/main" id="{45236673-04CA-41E2-83CD-95AE9AA157B6}"/>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6" name="任意多边形: 形状 115">
                <a:extLst>
                  <a:ext uri="{FF2B5EF4-FFF2-40B4-BE49-F238E27FC236}">
                    <a16:creationId xmlns:a16="http://schemas.microsoft.com/office/drawing/2014/main" id="{A3AB4897-6C61-4A6B-9AC0-D6E22A60426B}"/>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7" name="任意多边形: 形状 116">
                <a:extLst>
                  <a:ext uri="{FF2B5EF4-FFF2-40B4-BE49-F238E27FC236}">
                    <a16:creationId xmlns:a16="http://schemas.microsoft.com/office/drawing/2014/main" id="{58BEE1F3-842A-48CD-966E-D5860D260468}"/>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8" name="任意多边形: 形状 117">
                <a:extLst>
                  <a:ext uri="{FF2B5EF4-FFF2-40B4-BE49-F238E27FC236}">
                    <a16:creationId xmlns:a16="http://schemas.microsoft.com/office/drawing/2014/main" id="{792735AA-C4D8-45FD-950D-FD6D60F0563A}"/>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9" name="任意多边形: 形状 118">
                <a:extLst>
                  <a:ext uri="{FF2B5EF4-FFF2-40B4-BE49-F238E27FC236}">
                    <a16:creationId xmlns:a16="http://schemas.microsoft.com/office/drawing/2014/main" id="{EAC88804-A82D-405D-B4E3-C048EDF5A770}"/>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0" name="任意多边形: 形状 119">
                <a:extLst>
                  <a:ext uri="{FF2B5EF4-FFF2-40B4-BE49-F238E27FC236}">
                    <a16:creationId xmlns:a16="http://schemas.microsoft.com/office/drawing/2014/main" id="{68A7208F-AE1E-4F00-AAE0-F996AB56890E}"/>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1" name="任意多边形: 形状 120">
                <a:extLst>
                  <a:ext uri="{FF2B5EF4-FFF2-40B4-BE49-F238E27FC236}">
                    <a16:creationId xmlns:a16="http://schemas.microsoft.com/office/drawing/2014/main" id="{19168E13-56C5-4D58-B144-28E78CC5FE6D}"/>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2" name="任意多边形: 形状 121">
                <a:extLst>
                  <a:ext uri="{FF2B5EF4-FFF2-40B4-BE49-F238E27FC236}">
                    <a16:creationId xmlns:a16="http://schemas.microsoft.com/office/drawing/2014/main" id="{16EB060F-1A27-4455-BFBD-B332F42AA574}"/>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3" name="任意多边形: 形状 122">
                <a:extLst>
                  <a:ext uri="{FF2B5EF4-FFF2-40B4-BE49-F238E27FC236}">
                    <a16:creationId xmlns:a16="http://schemas.microsoft.com/office/drawing/2014/main" id="{8F1FEAB7-ACA2-4D37-8BBA-399E02163B74}"/>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4" name="任意多边形: 形状 123">
                <a:extLst>
                  <a:ext uri="{FF2B5EF4-FFF2-40B4-BE49-F238E27FC236}">
                    <a16:creationId xmlns:a16="http://schemas.microsoft.com/office/drawing/2014/main" id="{84AE4DD8-47A9-4C7C-A638-DC53CCF2539F}"/>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5" name="任意多边形: 形状 124">
                <a:extLst>
                  <a:ext uri="{FF2B5EF4-FFF2-40B4-BE49-F238E27FC236}">
                    <a16:creationId xmlns:a16="http://schemas.microsoft.com/office/drawing/2014/main" id="{98D0301C-1F96-4CB9-A182-C58F205E0124}"/>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6" name="任意多边形: 形状 125">
                <a:extLst>
                  <a:ext uri="{FF2B5EF4-FFF2-40B4-BE49-F238E27FC236}">
                    <a16:creationId xmlns:a16="http://schemas.microsoft.com/office/drawing/2014/main" id="{079400A3-693D-4029-818E-61EBDBE78B34}"/>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7" name="任意多边形: 形状 126">
                <a:extLst>
                  <a:ext uri="{FF2B5EF4-FFF2-40B4-BE49-F238E27FC236}">
                    <a16:creationId xmlns:a16="http://schemas.microsoft.com/office/drawing/2014/main" id="{4BFBAFF6-44FD-428A-B864-4DD79E012C9D}"/>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8" name="任意多边形: 形状 127">
                <a:extLst>
                  <a:ext uri="{FF2B5EF4-FFF2-40B4-BE49-F238E27FC236}">
                    <a16:creationId xmlns:a16="http://schemas.microsoft.com/office/drawing/2014/main" id="{973E9BB6-A866-4386-A77A-870594B98619}"/>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9" name="任意多边形: 形状 128">
                <a:extLst>
                  <a:ext uri="{FF2B5EF4-FFF2-40B4-BE49-F238E27FC236}">
                    <a16:creationId xmlns:a16="http://schemas.microsoft.com/office/drawing/2014/main" id="{F737423E-869B-4812-B12F-3DCBCA3965CE}"/>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0" name="任意多边形: 形状 129">
                <a:extLst>
                  <a:ext uri="{FF2B5EF4-FFF2-40B4-BE49-F238E27FC236}">
                    <a16:creationId xmlns:a16="http://schemas.microsoft.com/office/drawing/2014/main" id="{F2E06F7D-F0A1-43BD-B1CD-2CF47688A501}"/>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1" name="任意多边形: 形状 130">
                <a:extLst>
                  <a:ext uri="{FF2B5EF4-FFF2-40B4-BE49-F238E27FC236}">
                    <a16:creationId xmlns:a16="http://schemas.microsoft.com/office/drawing/2014/main" id="{1A039249-A7EB-49D0-8666-12DE86E9E489}"/>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2" name="任意多边形: 形状 131">
                <a:extLst>
                  <a:ext uri="{FF2B5EF4-FFF2-40B4-BE49-F238E27FC236}">
                    <a16:creationId xmlns:a16="http://schemas.microsoft.com/office/drawing/2014/main" id="{433A3EC4-7A85-4793-B590-4FC05068F5CE}"/>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3" name="任意多边形: 形状 132">
                <a:extLst>
                  <a:ext uri="{FF2B5EF4-FFF2-40B4-BE49-F238E27FC236}">
                    <a16:creationId xmlns:a16="http://schemas.microsoft.com/office/drawing/2014/main" id="{4D1431C1-BA35-4C7F-8A6F-779FAD69A73B}"/>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4" name="任意多边形: 形状 133">
                <a:extLst>
                  <a:ext uri="{FF2B5EF4-FFF2-40B4-BE49-F238E27FC236}">
                    <a16:creationId xmlns:a16="http://schemas.microsoft.com/office/drawing/2014/main" id="{D3A7B0EE-426E-443D-9B3D-C0AD06888E75}"/>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5" name="任意多边形: 形状 134">
                <a:extLst>
                  <a:ext uri="{FF2B5EF4-FFF2-40B4-BE49-F238E27FC236}">
                    <a16:creationId xmlns:a16="http://schemas.microsoft.com/office/drawing/2014/main" id="{61E7F291-9C60-43BC-ADF0-8E7A6BF6DEE1}"/>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6" name="任意多边形: 形状 135">
                <a:extLst>
                  <a:ext uri="{FF2B5EF4-FFF2-40B4-BE49-F238E27FC236}">
                    <a16:creationId xmlns:a16="http://schemas.microsoft.com/office/drawing/2014/main" id="{17F9239B-C80D-4EB8-8113-17DA6F92A81A}"/>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7" name="任意多边形: 形状 136">
                <a:extLst>
                  <a:ext uri="{FF2B5EF4-FFF2-40B4-BE49-F238E27FC236}">
                    <a16:creationId xmlns:a16="http://schemas.microsoft.com/office/drawing/2014/main" id="{B0953AC2-CE52-4F86-BE8B-C95C249CECC0}"/>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8" name="任意多边形: 形状 137">
                <a:extLst>
                  <a:ext uri="{FF2B5EF4-FFF2-40B4-BE49-F238E27FC236}">
                    <a16:creationId xmlns:a16="http://schemas.microsoft.com/office/drawing/2014/main" id="{30C10176-45F9-4A9B-B5CD-92B7CD8D698F}"/>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9" name="任意多边形: 形状 138">
                <a:extLst>
                  <a:ext uri="{FF2B5EF4-FFF2-40B4-BE49-F238E27FC236}">
                    <a16:creationId xmlns:a16="http://schemas.microsoft.com/office/drawing/2014/main" id="{E682828C-1AB4-4C2B-BDB6-8E5786C6A31C}"/>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0" name="任意多边形: 形状 139">
                <a:extLst>
                  <a:ext uri="{FF2B5EF4-FFF2-40B4-BE49-F238E27FC236}">
                    <a16:creationId xmlns:a16="http://schemas.microsoft.com/office/drawing/2014/main" id="{EA0217FC-50F7-4750-A0D0-A41638A83DD5}"/>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1" name="任意多边形: 形状 140">
                <a:extLst>
                  <a:ext uri="{FF2B5EF4-FFF2-40B4-BE49-F238E27FC236}">
                    <a16:creationId xmlns:a16="http://schemas.microsoft.com/office/drawing/2014/main" id="{2782306E-4E5C-4FDE-9229-AD997908C622}"/>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2" name="任意多边形: 形状 141">
                <a:extLst>
                  <a:ext uri="{FF2B5EF4-FFF2-40B4-BE49-F238E27FC236}">
                    <a16:creationId xmlns:a16="http://schemas.microsoft.com/office/drawing/2014/main" id="{8023D68A-2564-4B47-A534-9D69A5E5DD0D}"/>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3" name="任意多边形: 形状 142">
                <a:extLst>
                  <a:ext uri="{FF2B5EF4-FFF2-40B4-BE49-F238E27FC236}">
                    <a16:creationId xmlns:a16="http://schemas.microsoft.com/office/drawing/2014/main" id="{18A219FB-974C-4569-B019-732B8BB2ECF0}"/>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4" name="任意多边形: 形状 143">
                <a:extLst>
                  <a:ext uri="{FF2B5EF4-FFF2-40B4-BE49-F238E27FC236}">
                    <a16:creationId xmlns:a16="http://schemas.microsoft.com/office/drawing/2014/main" id="{276E228A-8C66-4BD7-B8D3-9A1FFB40FD90}"/>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5" name="任意多边形: 形状 144">
                <a:extLst>
                  <a:ext uri="{FF2B5EF4-FFF2-40B4-BE49-F238E27FC236}">
                    <a16:creationId xmlns:a16="http://schemas.microsoft.com/office/drawing/2014/main" id="{989E52B1-F53E-48F2-9C48-2AB9BE333492}"/>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6" name="任意多边形: 形状 145">
                <a:extLst>
                  <a:ext uri="{FF2B5EF4-FFF2-40B4-BE49-F238E27FC236}">
                    <a16:creationId xmlns:a16="http://schemas.microsoft.com/office/drawing/2014/main" id="{62A8A855-847A-4467-B12A-17DDFB799C72}"/>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7" name="任意多边形: 形状 146">
                <a:extLst>
                  <a:ext uri="{FF2B5EF4-FFF2-40B4-BE49-F238E27FC236}">
                    <a16:creationId xmlns:a16="http://schemas.microsoft.com/office/drawing/2014/main" id="{C5A669F1-4962-4A7A-BBB0-DB7845D78E33}"/>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8" name="任意多边形: 形状 147">
                <a:extLst>
                  <a:ext uri="{FF2B5EF4-FFF2-40B4-BE49-F238E27FC236}">
                    <a16:creationId xmlns:a16="http://schemas.microsoft.com/office/drawing/2014/main" id="{6137D42A-6F9E-4D23-947D-5AF2741D07B9}"/>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9" name="任意多边形: 形状 148">
                <a:extLst>
                  <a:ext uri="{FF2B5EF4-FFF2-40B4-BE49-F238E27FC236}">
                    <a16:creationId xmlns:a16="http://schemas.microsoft.com/office/drawing/2014/main" id="{B62EED64-FD8A-4368-8F00-526E2A24D037}"/>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0" name="任意多边形: 形状 149">
                <a:extLst>
                  <a:ext uri="{FF2B5EF4-FFF2-40B4-BE49-F238E27FC236}">
                    <a16:creationId xmlns:a16="http://schemas.microsoft.com/office/drawing/2014/main" id="{40A80828-38DB-4FA8-A200-3B1C1B442BE4}"/>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1" name="任意多边形: 形状 150">
                <a:extLst>
                  <a:ext uri="{FF2B5EF4-FFF2-40B4-BE49-F238E27FC236}">
                    <a16:creationId xmlns:a16="http://schemas.microsoft.com/office/drawing/2014/main" id="{593D993F-3C67-4EB0-9711-BBFE415B88F0}"/>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31" name="图形 4">
              <a:extLst>
                <a:ext uri="{FF2B5EF4-FFF2-40B4-BE49-F238E27FC236}">
                  <a16:creationId xmlns:a16="http://schemas.microsoft.com/office/drawing/2014/main" id="{9F5B33F8-2BF6-4676-9D52-4580F0CBD96F}"/>
                </a:ext>
              </a:extLst>
            </p:cNvPr>
            <p:cNvGrpSpPr/>
            <p:nvPr/>
          </p:nvGrpSpPr>
          <p:grpSpPr>
            <a:xfrm>
              <a:off x="6551013" y="3111523"/>
              <a:ext cx="1832129" cy="407210"/>
              <a:chOff x="6551013" y="3111523"/>
              <a:chExt cx="1832129" cy="407210"/>
            </a:xfrm>
            <a:solidFill>
              <a:srgbClr val="203E6E"/>
            </a:solidFill>
          </p:grpSpPr>
          <p:sp>
            <p:nvSpPr>
              <p:cNvPr id="62" name="任意多边形: 形状 61">
                <a:extLst>
                  <a:ext uri="{FF2B5EF4-FFF2-40B4-BE49-F238E27FC236}">
                    <a16:creationId xmlns:a16="http://schemas.microsoft.com/office/drawing/2014/main" id="{12894F9F-6E6A-4ECE-9B62-21FE052C5784}"/>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3" name="任意多边形: 形状 62">
                <a:extLst>
                  <a:ext uri="{FF2B5EF4-FFF2-40B4-BE49-F238E27FC236}">
                    <a16:creationId xmlns:a16="http://schemas.microsoft.com/office/drawing/2014/main" id="{34D71802-7A4D-416B-9E4F-5A8DFCDADED8}"/>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nvGrpSpPr>
              <p:cNvPr id="64" name="图形 4">
                <a:extLst>
                  <a:ext uri="{FF2B5EF4-FFF2-40B4-BE49-F238E27FC236}">
                    <a16:creationId xmlns:a16="http://schemas.microsoft.com/office/drawing/2014/main" id="{BC962214-028A-4ED1-ADD3-FEBBA68A2630}"/>
                  </a:ext>
                </a:extLst>
              </p:cNvPr>
              <p:cNvGrpSpPr/>
              <p:nvPr/>
            </p:nvGrpSpPr>
            <p:grpSpPr>
              <a:xfrm>
                <a:off x="7775067" y="3111523"/>
                <a:ext cx="278044" cy="346526"/>
                <a:chOff x="7775067" y="3111523"/>
                <a:chExt cx="278044" cy="346526"/>
              </a:xfrm>
              <a:solidFill>
                <a:srgbClr val="203E6E"/>
              </a:solidFill>
            </p:grpSpPr>
            <p:sp>
              <p:nvSpPr>
                <p:cNvPr id="77" name="任意多边形: 形状 76">
                  <a:extLst>
                    <a:ext uri="{FF2B5EF4-FFF2-40B4-BE49-F238E27FC236}">
                      <a16:creationId xmlns:a16="http://schemas.microsoft.com/office/drawing/2014/main" id="{FE1B1363-EEF6-47E8-9783-339B8BC304C9}"/>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8" name="任意多边形: 形状 77">
                  <a:extLst>
                    <a:ext uri="{FF2B5EF4-FFF2-40B4-BE49-F238E27FC236}">
                      <a16:creationId xmlns:a16="http://schemas.microsoft.com/office/drawing/2014/main" id="{861CA1EF-2756-460E-901E-7F2862A8CF99}"/>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65" name="图形 4">
                <a:extLst>
                  <a:ext uri="{FF2B5EF4-FFF2-40B4-BE49-F238E27FC236}">
                    <a16:creationId xmlns:a16="http://schemas.microsoft.com/office/drawing/2014/main" id="{2EFE60F1-D2CC-4BF4-8202-C7A99FE2DCA7}"/>
                  </a:ext>
                </a:extLst>
              </p:cNvPr>
              <p:cNvGrpSpPr/>
              <p:nvPr/>
            </p:nvGrpSpPr>
            <p:grpSpPr>
              <a:xfrm>
                <a:off x="6935533" y="3137153"/>
                <a:ext cx="217660" cy="381580"/>
                <a:chOff x="6935533" y="3137153"/>
                <a:chExt cx="217660" cy="381580"/>
              </a:xfrm>
              <a:solidFill>
                <a:srgbClr val="203E6E"/>
              </a:solidFill>
            </p:grpSpPr>
            <p:sp>
              <p:nvSpPr>
                <p:cNvPr id="75" name="任意多边形: 形状 74">
                  <a:extLst>
                    <a:ext uri="{FF2B5EF4-FFF2-40B4-BE49-F238E27FC236}">
                      <a16:creationId xmlns:a16="http://schemas.microsoft.com/office/drawing/2014/main" id="{BA3D9D17-F5DE-4009-82D2-D596578950B9}"/>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6" name="任意多边形: 形状 75">
                  <a:extLst>
                    <a:ext uri="{FF2B5EF4-FFF2-40B4-BE49-F238E27FC236}">
                      <a16:creationId xmlns:a16="http://schemas.microsoft.com/office/drawing/2014/main" id="{0D22DBCE-A187-42C4-A18A-4F6C4906219F}"/>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66" name="图形 4">
                <a:extLst>
                  <a:ext uri="{FF2B5EF4-FFF2-40B4-BE49-F238E27FC236}">
                    <a16:creationId xmlns:a16="http://schemas.microsoft.com/office/drawing/2014/main" id="{A3A1A806-EF04-4EC0-AA50-57D6EB88D164}"/>
                  </a:ext>
                </a:extLst>
              </p:cNvPr>
              <p:cNvGrpSpPr/>
              <p:nvPr/>
            </p:nvGrpSpPr>
            <p:grpSpPr>
              <a:xfrm>
                <a:off x="7234046" y="3181343"/>
                <a:ext cx="297518" cy="298128"/>
                <a:chOff x="7234046" y="3181343"/>
                <a:chExt cx="297518" cy="298128"/>
              </a:xfrm>
              <a:solidFill>
                <a:srgbClr val="203E6E"/>
              </a:solidFill>
            </p:grpSpPr>
            <p:sp>
              <p:nvSpPr>
                <p:cNvPr id="72" name="任意多边形: 形状 71">
                  <a:extLst>
                    <a:ext uri="{FF2B5EF4-FFF2-40B4-BE49-F238E27FC236}">
                      <a16:creationId xmlns:a16="http://schemas.microsoft.com/office/drawing/2014/main" id="{7D4BC3BC-6A90-490A-B86C-E7E97C7BDE37}"/>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3" name="任意多边形: 形状 72">
                  <a:extLst>
                    <a:ext uri="{FF2B5EF4-FFF2-40B4-BE49-F238E27FC236}">
                      <a16:creationId xmlns:a16="http://schemas.microsoft.com/office/drawing/2014/main" id="{C483C795-BD55-499A-92A0-B4964B97792F}"/>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4" name="任意多边形: 形状 73">
                  <a:extLst>
                    <a:ext uri="{FF2B5EF4-FFF2-40B4-BE49-F238E27FC236}">
                      <a16:creationId xmlns:a16="http://schemas.microsoft.com/office/drawing/2014/main" id="{A859160B-F5AB-4698-8889-24030C91A291}"/>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67" name="图形 4">
                <a:extLst>
                  <a:ext uri="{FF2B5EF4-FFF2-40B4-BE49-F238E27FC236}">
                    <a16:creationId xmlns:a16="http://schemas.microsoft.com/office/drawing/2014/main" id="{4B7D2E77-964F-4531-9987-1C7E68AF14DA}"/>
                  </a:ext>
                </a:extLst>
              </p:cNvPr>
              <p:cNvGrpSpPr/>
              <p:nvPr/>
            </p:nvGrpSpPr>
            <p:grpSpPr>
              <a:xfrm>
                <a:off x="6551013" y="3163251"/>
                <a:ext cx="324255" cy="287750"/>
                <a:chOff x="6551013" y="3163251"/>
                <a:chExt cx="324255" cy="287750"/>
              </a:xfrm>
              <a:solidFill>
                <a:srgbClr val="203E6E"/>
              </a:solidFill>
            </p:grpSpPr>
            <p:sp>
              <p:nvSpPr>
                <p:cNvPr id="68" name="任意多边形: 形状 67">
                  <a:extLst>
                    <a:ext uri="{FF2B5EF4-FFF2-40B4-BE49-F238E27FC236}">
                      <a16:creationId xmlns:a16="http://schemas.microsoft.com/office/drawing/2014/main" id="{589C03A4-CE9B-4977-B156-329C5C11E1FA}"/>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9" name="任意多边形: 形状 68">
                  <a:extLst>
                    <a:ext uri="{FF2B5EF4-FFF2-40B4-BE49-F238E27FC236}">
                      <a16:creationId xmlns:a16="http://schemas.microsoft.com/office/drawing/2014/main" id="{1061F098-496C-4739-A3CD-A5BB318E2A7C}"/>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0" name="任意多边形: 形状 69">
                  <a:extLst>
                    <a:ext uri="{FF2B5EF4-FFF2-40B4-BE49-F238E27FC236}">
                      <a16:creationId xmlns:a16="http://schemas.microsoft.com/office/drawing/2014/main" id="{6AD0AD6D-EC19-42D0-84D2-F0EB088D4345}"/>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1" name="任意多边形: 形状 70">
                  <a:extLst>
                    <a:ext uri="{FF2B5EF4-FFF2-40B4-BE49-F238E27FC236}">
                      <a16:creationId xmlns:a16="http://schemas.microsoft.com/office/drawing/2014/main" id="{E07A3EDB-EB51-4FE0-842A-E14A7CEEC3AC}"/>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grpSp>
          <p:nvGrpSpPr>
            <p:cNvPr id="32" name="图形 4">
              <a:extLst>
                <a:ext uri="{FF2B5EF4-FFF2-40B4-BE49-F238E27FC236}">
                  <a16:creationId xmlns:a16="http://schemas.microsoft.com/office/drawing/2014/main" id="{47196B7A-D259-4D51-94FA-D8DBF8F498D0}"/>
                </a:ext>
              </a:extLst>
            </p:cNvPr>
            <p:cNvGrpSpPr/>
            <p:nvPr/>
          </p:nvGrpSpPr>
          <p:grpSpPr>
            <a:xfrm>
              <a:off x="6550914" y="3542537"/>
              <a:ext cx="1832419" cy="67151"/>
              <a:chOff x="6550914" y="3542537"/>
              <a:chExt cx="1832419" cy="67151"/>
            </a:xfrm>
            <a:solidFill>
              <a:srgbClr val="203E6E"/>
            </a:solidFill>
          </p:grpSpPr>
          <p:sp>
            <p:nvSpPr>
              <p:cNvPr id="33" name="任意多边形: 形状 32">
                <a:extLst>
                  <a:ext uri="{FF2B5EF4-FFF2-40B4-BE49-F238E27FC236}">
                    <a16:creationId xmlns:a16="http://schemas.microsoft.com/office/drawing/2014/main" id="{A53F548C-E75D-4446-A2B0-C14198273A6B}"/>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4" name="任意多边形: 形状 33">
                <a:extLst>
                  <a:ext uri="{FF2B5EF4-FFF2-40B4-BE49-F238E27FC236}">
                    <a16:creationId xmlns:a16="http://schemas.microsoft.com/office/drawing/2014/main" id="{F0C6FD10-F120-4E94-9FC1-3BF4EE553933}"/>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5" name="任意多边形: 形状 34">
                <a:extLst>
                  <a:ext uri="{FF2B5EF4-FFF2-40B4-BE49-F238E27FC236}">
                    <a16:creationId xmlns:a16="http://schemas.microsoft.com/office/drawing/2014/main" id="{0696D869-D1B3-4A17-85B3-21D81BA97370}"/>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6" name="任意多边形: 形状 35">
                <a:extLst>
                  <a:ext uri="{FF2B5EF4-FFF2-40B4-BE49-F238E27FC236}">
                    <a16:creationId xmlns:a16="http://schemas.microsoft.com/office/drawing/2014/main" id="{F9D4DB08-3DF0-4E16-A356-CDEDBB2E8A28}"/>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7" name="任意多边形: 形状 36">
                <a:extLst>
                  <a:ext uri="{FF2B5EF4-FFF2-40B4-BE49-F238E27FC236}">
                    <a16:creationId xmlns:a16="http://schemas.microsoft.com/office/drawing/2014/main" id="{F918D934-2AC8-4D5A-B5DD-1F830D60213E}"/>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8" name="任意多边形: 形状 37">
                <a:extLst>
                  <a:ext uri="{FF2B5EF4-FFF2-40B4-BE49-F238E27FC236}">
                    <a16:creationId xmlns:a16="http://schemas.microsoft.com/office/drawing/2014/main" id="{16E581D7-D7F1-4C37-A523-25A22F575D4A}"/>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9" name="任意多边形: 形状 38">
                <a:extLst>
                  <a:ext uri="{FF2B5EF4-FFF2-40B4-BE49-F238E27FC236}">
                    <a16:creationId xmlns:a16="http://schemas.microsoft.com/office/drawing/2014/main" id="{0092D2D6-4EA9-4F74-9F82-2623ABD0725F}"/>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0" name="任意多边形: 形状 39">
                <a:extLst>
                  <a:ext uri="{FF2B5EF4-FFF2-40B4-BE49-F238E27FC236}">
                    <a16:creationId xmlns:a16="http://schemas.microsoft.com/office/drawing/2014/main" id="{66DF0632-4170-4016-8D52-471831BB7472}"/>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1" name="任意多边形: 形状 40">
                <a:extLst>
                  <a:ext uri="{FF2B5EF4-FFF2-40B4-BE49-F238E27FC236}">
                    <a16:creationId xmlns:a16="http://schemas.microsoft.com/office/drawing/2014/main" id="{5B93DCCB-3DBC-47D3-B04B-1193F218153C}"/>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2" name="任意多边形: 形状 41">
                <a:extLst>
                  <a:ext uri="{FF2B5EF4-FFF2-40B4-BE49-F238E27FC236}">
                    <a16:creationId xmlns:a16="http://schemas.microsoft.com/office/drawing/2014/main" id="{789C5C78-B92A-46AB-BE98-B7C93A5BB6F7}"/>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3" name="任意多边形: 形状 42">
                <a:extLst>
                  <a:ext uri="{FF2B5EF4-FFF2-40B4-BE49-F238E27FC236}">
                    <a16:creationId xmlns:a16="http://schemas.microsoft.com/office/drawing/2014/main" id="{1A60A7B7-F034-47D8-A917-E53A2C2F20A8}"/>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4" name="任意多边形: 形状 43">
                <a:extLst>
                  <a:ext uri="{FF2B5EF4-FFF2-40B4-BE49-F238E27FC236}">
                    <a16:creationId xmlns:a16="http://schemas.microsoft.com/office/drawing/2014/main" id="{D7AAC507-EF73-4AC7-B637-ABD4A3F6C3FC}"/>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5" name="任意多边形: 形状 44">
                <a:extLst>
                  <a:ext uri="{FF2B5EF4-FFF2-40B4-BE49-F238E27FC236}">
                    <a16:creationId xmlns:a16="http://schemas.microsoft.com/office/drawing/2014/main" id="{A43F4C3E-51D5-4528-91D8-E278520AF882}"/>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6" name="任意多边形: 形状 45">
                <a:extLst>
                  <a:ext uri="{FF2B5EF4-FFF2-40B4-BE49-F238E27FC236}">
                    <a16:creationId xmlns:a16="http://schemas.microsoft.com/office/drawing/2014/main" id="{621CD6A7-5254-446B-96E4-B0646BD50231}"/>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7" name="任意多边形: 形状 46">
                <a:extLst>
                  <a:ext uri="{FF2B5EF4-FFF2-40B4-BE49-F238E27FC236}">
                    <a16:creationId xmlns:a16="http://schemas.microsoft.com/office/drawing/2014/main" id="{CE83238A-DE6C-4C13-A3DE-F30AAD7E3609}"/>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8" name="任意多边形: 形状 47">
                <a:extLst>
                  <a:ext uri="{FF2B5EF4-FFF2-40B4-BE49-F238E27FC236}">
                    <a16:creationId xmlns:a16="http://schemas.microsoft.com/office/drawing/2014/main" id="{6B4B1F82-38E3-4C20-A63A-1C0D44A15683}"/>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9" name="任意多边形: 形状 48">
                <a:extLst>
                  <a:ext uri="{FF2B5EF4-FFF2-40B4-BE49-F238E27FC236}">
                    <a16:creationId xmlns:a16="http://schemas.microsoft.com/office/drawing/2014/main" id="{3D1F77E3-6539-43E5-B419-0F0612E5CABD}"/>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0" name="任意多边形: 形状 49">
                <a:extLst>
                  <a:ext uri="{FF2B5EF4-FFF2-40B4-BE49-F238E27FC236}">
                    <a16:creationId xmlns:a16="http://schemas.microsoft.com/office/drawing/2014/main" id="{4814CC2B-69B7-4CB0-BE43-71E60F112ACE}"/>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1" name="任意多边形: 形状 50">
                <a:extLst>
                  <a:ext uri="{FF2B5EF4-FFF2-40B4-BE49-F238E27FC236}">
                    <a16:creationId xmlns:a16="http://schemas.microsoft.com/office/drawing/2014/main" id="{1CD5D5E2-63CA-47D0-8786-E3D0278F319F}"/>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2" name="任意多边形: 形状 51">
                <a:extLst>
                  <a:ext uri="{FF2B5EF4-FFF2-40B4-BE49-F238E27FC236}">
                    <a16:creationId xmlns:a16="http://schemas.microsoft.com/office/drawing/2014/main" id="{46412BAE-E727-4405-8822-E1F8AA62F153}"/>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3" name="任意多边形: 形状 52">
                <a:extLst>
                  <a:ext uri="{FF2B5EF4-FFF2-40B4-BE49-F238E27FC236}">
                    <a16:creationId xmlns:a16="http://schemas.microsoft.com/office/drawing/2014/main" id="{14B42BFE-0AC9-4769-B9BA-691F5A2072B5}"/>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4" name="任意多边形: 形状 53">
                <a:extLst>
                  <a:ext uri="{FF2B5EF4-FFF2-40B4-BE49-F238E27FC236}">
                    <a16:creationId xmlns:a16="http://schemas.microsoft.com/office/drawing/2014/main" id="{80A083A7-EB84-4D5A-AD43-68E286CF1654}"/>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5" name="任意多边形: 形状 54">
                <a:extLst>
                  <a:ext uri="{FF2B5EF4-FFF2-40B4-BE49-F238E27FC236}">
                    <a16:creationId xmlns:a16="http://schemas.microsoft.com/office/drawing/2014/main" id="{50997B33-367F-447E-878C-1AD48554F12B}"/>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6" name="任意多边形: 形状 55">
                <a:extLst>
                  <a:ext uri="{FF2B5EF4-FFF2-40B4-BE49-F238E27FC236}">
                    <a16:creationId xmlns:a16="http://schemas.microsoft.com/office/drawing/2014/main" id="{9911E3F1-A159-4C6B-B7B7-FB5151A8F614}"/>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7" name="任意多边形: 形状 56">
                <a:extLst>
                  <a:ext uri="{FF2B5EF4-FFF2-40B4-BE49-F238E27FC236}">
                    <a16:creationId xmlns:a16="http://schemas.microsoft.com/office/drawing/2014/main" id="{0A57B175-65BC-4601-BE2D-FA82FBA441C3}"/>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8" name="任意多边形: 形状 57">
                <a:extLst>
                  <a:ext uri="{FF2B5EF4-FFF2-40B4-BE49-F238E27FC236}">
                    <a16:creationId xmlns:a16="http://schemas.microsoft.com/office/drawing/2014/main" id="{25E76A0C-4BC6-454C-9043-7B8725656B55}"/>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9" name="任意多边形: 形状 58">
                <a:extLst>
                  <a:ext uri="{FF2B5EF4-FFF2-40B4-BE49-F238E27FC236}">
                    <a16:creationId xmlns:a16="http://schemas.microsoft.com/office/drawing/2014/main" id="{010FA731-3C7B-4DCC-8BEC-88DA9DFCEA3E}"/>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0" name="任意多边形: 形状 59">
                <a:extLst>
                  <a:ext uri="{FF2B5EF4-FFF2-40B4-BE49-F238E27FC236}">
                    <a16:creationId xmlns:a16="http://schemas.microsoft.com/office/drawing/2014/main" id="{AFE70810-29B0-483F-8B10-8E5E899C7658}"/>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1" name="任意多边形: 形状 60">
                <a:extLst>
                  <a:ext uri="{FF2B5EF4-FFF2-40B4-BE49-F238E27FC236}">
                    <a16:creationId xmlns:a16="http://schemas.microsoft.com/office/drawing/2014/main" id="{E7B19D36-8ECD-4ACF-A85A-B3F5C8E8823A}"/>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sp>
        <p:nvSpPr>
          <p:cNvPr id="154" name="文本占位符 12">
            <a:extLst>
              <a:ext uri="{FF2B5EF4-FFF2-40B4-BE49-F238E27FC236}">
                <a16:creationId xmlns:a16="http://schemas.microsoft.com/office/drawing/2014/main" id="{E187B5AA-129F-4C93-8E54-98626B67A187}"/>
              </a:ext>
            </a:extLst>
          </p:cNvPr>
          <p:cNvSpPr>
            <a:spLocks noGrp="1"/>
          </p:cNvSpPr>
          <p:nvPr>
            <p:ph type="body" sz="quarter" idx="12" hasCustomPrompt="1"/>
          </p:nvPr>
        </p:nvSpPr>
        <p:spPr>
          <a:xfrm>
            <a:off x="6995705" y="5813352"/>
            <a:ext cx="2047313" cy="184666"/>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en-US" altLang="zh-CN" sz="1200" spc="300" dirty="0" smtClean="0">
                <a:solidFill>
                  <a:schemeClr val="tx1">
                    <a:lumMod val="50000"/>
                    <a:lumOff val="50000"/>
                  </a:schemeClr>
                </a:solidFill>
                <a:cs typeface="+mn-ea"/>
              </a:defRPr>
            </a:lvl1pPr>
          </a:lstStyle>
          <a:p>
            <a:pPr marL="0" lvl="0"/>
            <a:r>
              <a:rPr lang="en-US" altLang="zh-CN" dirty="0"/>
              <a:t>INPUT TITLE</a:t>
            </a:r>
          </a:p>
        </p:txBody>
      </p:sp>
      <p:sp>
        <p:nvSpPr>
          <p:cNvPr id="155" name="文本占位符 12">
            <a:extLst>
              <a:ext uri="{FF2B5EF4-FFF2-40B4-BE49-F238E27FC236}">
                <a16:creationId xmlns:a16="http://schemas.microsoft.com/office/drawing/2014/main" id="{C9D44EEC-E954-45EC-BCD7-4D879994C378}"/>
              </a:ext>
            </a:extLst>
          </p:cNvPr>
          <p:cNvSpPr>
            <a:spLocks noGrp="1"/>
          </p:cNvSpPr>
          <p:nvPr>
            <p:ph type="body" sz="quarter" idx="13" hasCustomPrompt="1"/>
          </p:nvPr>
        </p:nvSpPr>
        <p:spPr>
          <a:xfrm>
            <a:off x="6995705" y="5438915"/>
            <a:ext cx="1514737" cy="369332"/>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2400" b="1" spc="300" dirty="0" smtClean="0">
                <a:solidFill>
                  <a:schemeClr val="tx1">
                    <a:lumMod val="65000"/>
                    <a:lumOff val="35000"/>
                  </a:schemeClr>
                </a:solidFill>
                <a:cs typeface="+mn-ea"/>
              </a:defRPr>
            </a:lvl1pPr>
          </a:lstStyle>
          <a:p>
            <a:pPr marL="0" lvl="0"/>
            <a:r>
              <a:rPr lang="zh-CN" altLang="en-US" dirty="0"/>
              <a:t>添加标题</a:t>
            </a:r>
            <a:endParaRPr lang="en-US" altLang="zh-CN" dirty="0"/>
          </a:p>
        </p:txBody>
      </p:sp>
      <p:sp>
        <p:nvSpPr>
          <p:cNvPr id="158" name="文本占位符 12">
            <a:extLst>
              <a:ext uri="{FF2B5EF4-FFF2-40B4-BE49-F238E27FC236}">
                <a16:creationId xmlns:a16="http://schemas.microsoft.com/office/drawing/2014/main" id="{6BB7E804-03C2-4AAF-A830-C71B319B7C0E}"/>
              </a:ext>
            </a:extLst>
          </p:cNvPr>
          <p:cNvSpPr>
            <a:spLocks noGrp="1"/>
          </p:cNvSpPr>
          <p:nvPr>
            <p:ph type="body" sz="quarter" idx="16" hasCustomPrompt="1"/>
          </p:nvPr>
        </p:nvSpPr>
        <p:spPr>
          <a:xfrm>
            <a:off x="7427201" y="3017394"/>
            <a:ext cx="2047313" cy="184666"/>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en-US" altLang="zh-CN" sz="1200" spc="300" dirty="0" smtClean="0">
                <a:solidFill>
                  <a:schemeClr val="tx1">
                    <a:lumMod val="50000"/>
                    <a:lumOff val="50000"/>
                  </a:schemeClr>
                </a:solidFill>
                <a:cs typeface="+mn-ea"/>
              </a:defRPr>
            </a:lvl1pPr>
          </a:lstStyle>
          <a:p>
            <a:pPr marL="0" lvl="0"/>
            <a:r>
              <a:rPr lang="en-US" altLang="zh-CN" dirty="0"/>
              <a:t>INPUT TITLE</a:t>
            </a:r>
          </a:p>
        </p:txBody>
      </p:sp>
      <p:sp>
        <p:nvSpPr>
          <p:cNvPr id="159" name="文本占位符 12">
            <a:extLst>
              <a:ext uri="{FF2B5EF4-FFF2-40B4-BE49-F238E27FC236}">
                <a16:creationId xmlns:a16="http://schemas.microsoft.com/office/drawing/2014/main" id="{1BD5B6A7-0968-4F05-971D-6CB58335D1B1}"/>
              </a:ext>
            </a:extLst>
          </p:cNvPr>
          <p:cNvSpPr>
            <a:spLocks noGrp="1"/>
          </p:cNvSpPr>
          <p:nvPr>
            <p:ph type="body" sz="quarter" idx="17" hasCustomPrompt="1"/>
          </p:nvPr>
        </p:nvSpPr>
        <p:spPr>
          <a:xfrm>
            <a:off x="7427201" y="2642957"/>
            <a:ext cx="1514737" cy="369332"/>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2400" b="1" spc="300" dirty="0" smtClean="0">
                <a:solidFill>
                  <a:schemeClr val="tx1">
                    <a:lumMod val="65000"/>
                    <a:lumOff val="35000"/>
                  </a:schemeClr>
                </a:solidFill>
                <a:cs typeface="+mn-ea"/>
              </a:defRPr>
            </a:lvl1pPr>
          </a:lstStyle>
          <a:p>
            <a:pPr marL="0" lvl="0"/>
            <a:r>
              <a:rPr lang="zh-CN" altLang="en-US" dirty="0"/>
              <a:t>添加标题</a:t>
            </a:r>
            <a:endParaRPr lang="en-US" altLang="zh-CN" dirty="0"/>
          </a:p>
        </p:txBody>
      </p:sp>
      <p:sp>
        <p:nvSpPr>
          <p:cNvPr id="162" name="文本占位符 12">
            <a:extLst>
              <a:ext uri="{FF2B5EF4-FFF2-40B4-BE49-F238E27FC236}">
                <a16:creationId xmlns:a16="http://schemas.microsoft.com/office/drawing/2014/main" id="{101C03E8-A147-4599-AEB1-1738216DEA8A}"/>
              </a:ext>
            </a:extLst>
          </p:cNvPr>
          <p:cNvSpPr>
            <a:spLocks noGrp="1"/>
          </p:cNvSpPr>
          <p:nvPr>
            <p:ph type="body" sz="quarter" idx="18" hasCustomPrompt="1"/>
          </p:nvPr>
        </p:nvSpPr>
        <p:spPr>
          <a:xfrm>
            <a:off x="7427201" y="4417925"/>
            <a:ext cx="2047313" cy="184666"/>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en-US" altLang="zh-CN" sz="1200" spc="300" dirty="0" smtClean="0">
                <a:solidFill>
                  <a:schemeClr val="tx1">
                    <a:lumMod val="50000"/>
                    <a:lumOff val="50000"/>
                  </a:schemeClr>
                </a:solidFill>
                <a:cs typeface="+mn-ea"/>
              </a:defRPr>
            </a:lvl1pPr>
          </a:lstStyle>
          <a:p>
            <a:pPr marL="0" lvl="0"/>
            <a:r>
              <a:rPr lang="en-US" altLang="zh-CN" dirty="0"/>
              <a:t>INPUT TITLE</a:t>
            </a:r>
          </a:p>
        </p:txBody>
      </p:sp>
      <p:sp>
        <p:nvSpPr>
          <p:cNvPr id="163" name="文本占位符 12">
            <a:extLst>
              <a:ext uri="{FF2B5EF4-FFF2-40B4-BE49-F238E27FC236}">
                <a16:creationId xmlns:a16="http://schemas.microsoft.com/office/drawing/2014/main" id="{990B4DB5-18AF-4DE0-8F2A-9DA81E1C411D}"/>
              </a:ext>
            </a:extLst>
          </p:cNvPr>
          <p:cNvSpPr>
            <a:spLocks noGrp="1"/>
          </p:cNvSpPr>
          <p:nvPr>
            <p:ph type="body" sz="quarter" idx="19" hasCustomPrompt="1"/>
          </p:nvPr>
        </p:nvSpPr>
        <p:spPr>
          <a:xfrm>
            <a:off x="7427201" y="4043488"/>
            <a:ext cx="1514737" cy="369332"/>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2400" b="1" spc="300" dirty="0" smtClean="0">
                <a:solidFill>
                  <a:schemeClr val="tx1">
                    <a:lumMod val="65000"/>
                    <a:lumOff val="35000"/>
                  </a:schemeClr>
                </a:solidFill>
                <a:cs typeface="+mn-ea"/>
              </a:defRPr>
            </a:lvl1pPr>
          </a:lstStyle>
          <a:p>
            <a:pPr marL="0" lvl="0"/>
            <a:r>
              <a:rPr lang="zh-CN" altLang="en-US" dirty="0"/>
              <a:t>添加标题</a:t>
            </a:r>
            <a:endParaRPr lang="en-US" altLang="zh-CN" dirty="0"/>
          </a:p>
        </p:txBody>
      </p:sp>
    </p:spTree>
    <p:extLst>
      <p:ext uri="{BB962C8B-B14F-4D97-AF65-F5344CB8AC3E}">
        <p14:creationId xmlns:p14="http://schemas.microsoft.com/office/powerpoint/2010/main" val="983698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FF1AD32-7C80-421B-9BE5-9AB53F2F7CF3}"/>
              </a:ext>
            </a:extLst>
          </p:cNvPr>
          <p:cNvSpPr/>
          <p:nvPr userDrawn="1"/>
        </p:nvSpPr>
        <p:spPr>
          <a:xfrm>
            <a:off x="2621280" y="1717040"/>
            <a:ext cx="10139680" cy="3942080"/>
          </a:xfrm>
          <a:prstGeom prst="rect">
            <a:avLst/>
          </a:prstGeom>
          <a:solidFill>
            <a:schemeClr val="bg1">
              <a:lumMod val="95000"/>
              <a:alpha val="10000"/>
            </a:schemeClr>
          </a:solidFill>
          <a:ln w="15875">
            <a:gradFill>
              <a:gsLst>
                <a:gs pos="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8" name="文本占位符 137">
            <a:extLst>
              <a:ext uri="{FF2B5EF4-FFF2-40B4-BE49-F238E27FC236}">
                <a16:creationId xmlns:a16="http://schemas.microsoft.com/office/drawing/2014/main" id="{F0A38A40-F1F0-4019-8BA4-0B0DBD12CD8D}"/>
              </a:ext>
            </a:extLst>
          </p:cNvPr>
          <p:cNvSpPr>
            <a:spLocks noGrp="1"/>
          </p:cNvSpPr>
          <p:nvPr>
            <p:ph type="body" sz="quarter" idx="12" hasCustomPrompt="1"/>
          </p:nvPr>
        </p:nvSpPr>
        <p:spPr>
          <a:xfrm>
            <a:off x="4274328" y="1982409"/>
            <a:ext cx="2221167" cy="3154710"/>
          </a:xfrm>
          <a:prstGeom prst="rect">
            <a:avLst/>
          </a:prstGeom>
          <a:noFill/>
        </p:spPr>
        <p:txBody>
          <a:bodyPr wrap="square" rtlCol="0">
            <a:spAutoFit/>
          </a:bodyPr>
          <a:lstStyle>
            <a:lvl1pPr marL="0" indent="0" algn="r">
              <a:lnSpc>
                <a:spcPct val="100000"/>
              </a:lnSpc>
              <a:spcBef>
                <a:spcPts val="0"/>
              </a:spcBef>
              <a:buFont typeface="Arial" panose="020B0604020202020204" pitchFamily="34" charset="0"/>
              <a:buNone/>
              <a:defRPr lang="zh-CN" altLang="en-US" sz="19900" b="1" dirty="0" smtClean="0">
                <a:solidFill>
                  <a:schemeClr val="accent1"/>
                </a:solidFill>
                <a:cs typeface="+mn-ea"/>
              </a:defRPr>
            </a:lvl1pPr>
          </a:lstStyle>
          <a:p>
            <a:pPr marL="0" lvl="0" algn="ctr" fontAlgn="ctr"/>
            <a:r>
              <a:rPr lang="en-US" altLang="zh-CN" dirty="0"/>
              <a:t>1</a:t>
            </a:r>
            <a:endParaRPr lang="zh-CN" altLang="en-US" dirty="0"/>
          </a:p>
        </p:txBody>
      </p:sp>
      <p:sp>
        <p:nvSpPr>
          <p:cNvPr id="135" name="文本占位符 134">
            <a:extLst>
              <a:ext uri="{FF2B5EF4-FFF2-40B4-BE49-F238E27FC236}">
                <a16:creationId xmlns:a16="http://schemas.microsoft.com/office/drawing/2014/main" id="{8B1C9228-53E1-42EE-99E0-380AFDFF4E19}"/>
              </a:ext>
            </a:extLst>
          </p:cNvPr>
          <p:cNvSpPr>
            <a:spLocks noGrp="1"/>
          </p:cNvSpPr>
          <p:nvPr>
            <p:ph type="body" sz="quarter" idx="10" hasCustomPrompt="1"/>
          </p:nvPr>
        </p:nvSpPr>
        <p:spPr>
          <a:xfrm>
            <a:off x="7616467" y="2539249"/>
            <a:ext cx="3398523" cy="553998"/>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3600" b="1" spc="130" dirty="0" smtClean="0">
                <a:solidFill>
                  <a:schemeClr val="accent1"/>
                </a:solidFill>
                <a:cs typeface="+mn-ea"/>
              </a:defRPr>
            </a:lvl1pPr>
          </a:lstStyle>
          <a:p>
            <a:pPr marL="0" lvl="0"/>
            <a:r>
              <a:rPr lang="zh-CN" altLang="en-US" dirty="0"/>
              <a:t>请输入你的标题</a:t>
            </a:r>
          </a:p>
        </p:txBody>
      </p:sp>
      <p:sp>
        <p:nvSpPr>
          <p:cNvPr id="136" name="文本占位符 134">
            <a:extLst>
              <a:ext uri="{FF2B5EF4-FFF2-40B4-BE49-F238E27FC236}">
                <a16:creationId xmlns:a16="http://schemas.microsoft.com/office/drawing/2014/main" id="{03400AD8-92C1-48F0-AAE2-264779D4D344}"/>
              </a:ext>
            </a:extLst>
          </p:cNvPr>
          <p:cNvSpPr>
            <a:spLocks noGrp="1"/>
          </p:cNvSpPr>
          <p:nvPr>
            <p:ph type="body" sz="quarter" idx="11" hasCustomPrompt="1"/>
          </p:nvPr>
        </p:nvSpPr>
        <p:spPr>
          <a:xfrm>
            <a:off x="7632330" y="3358102"/>
            <a:ext cx="3398523" cy="1431674"/>
          </a:xfrm>
          <a:prstGeom prst="rect">
            <a:avLst/>
          </a:prstGeom>
          <a:noFill/>
        </p:spPr>
        <p:txBody>
          <a:bodyPr wrap="square" lIns="0" tIns="0" rIns="0" bIns="0" rtlCol="0">
            <a:spAutoFit/>
          </a:bodyPr>
          <a:lstStyle>
            <a:lvl1pPr indent="-172800">
              <a:lnSpc>
                <a:spcPct val="100000"/>
              </a:lnSpc>
              <a:spcBef>
                <a:spcPts val="0"/>
              </a:spcBef>
              <a:defRPr lang="zh-CN" altLang="en-US" sz="1600" dirty="0" smtClean="0">
                <a:solidFill>
                  <a:schemeClr val="accent1"/>
                </a:solidFill>
                <a:cs typeface="+mn-ea"/>
              </a:defRPr>
            </a:lvl1pPr>
          </a:lstStyle>
          <a:p>
            <a:pPr marL="0" lvl="0" indent="-172800">
              <a:lnSpc>
                <a:spcPct val="150000"/>
              </a:lnSpc>
            </a:pPr>
            <a:r>
              <a:rPr lang="zh-CN" altLang="en-US" dirty="0"/>
              <a:t>这里可以输入小标题</a:t>
            </a:r>
            <a:endParaRPr lang="en-US" altLang="zh-CN" dirty="0"/>
          </a:p>
          <a:p>
            <a:pPr marL="0" marR="0" lvl="0" indent="-1728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t>这里可以输入小标题</a:t>
            </a:r>
            <a:endParaRPr lang="en-US" altLang="zh-CN" dirty="0"/>
          </a:p>
          <a:p>
            <a:pPr marL="0" marR="0" lvl="0" indent="-1728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t>这里可以输入小标题</a:t>
            </a:r>
            <a:endParaRPr lang="en-US" altLang="zh-CN" dirty="0"/>
          </a:p>
          <a:p>
            <a:pPr marL="0" lvl="0" indent="-172800">
              <a:lnSpc>
                <a:spcPct val="150000"/>
              </a:lnSpc>
            </a:pPr>
            <a:r>
              <a:rPr lang="en-US" altLang="zh-CN" dirty="0"/>
              <a:t>…</a:t>
            </a:r>
            <a:endParaRPr lang="zh-CN" altLang="en-US" dirty="0"/>
          </a:p>
        </p:txBody>
      </p:sp>
      <p:pic>
        <p:nvPicPr>
          <p:cNvPr id="4" name="图片 3">
            <a:extLst>
              <a:ext uri="{FF2B5EF4-FFF2-40B4-BE49-F238E27FC236}">
                <a16:creationId xmlns:a16="http://schemas.microsoft.com/office/drawing/2014/main" id="{659B2B41-8313-4D79-89AD-C2D1858ACB2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17" t="23950" b="10431"/>
          <a:stretch/>
        </p:blipFill>
        <p:spPr>
          <a:xfrm>
            <a:off x="-337316" y="-40640"/>
            <a:ext cx="6142990" cy="6934092"/>
          </a:xfrm>
          <a:prstGeom prst="rect">
            <a:avLst/>
          </a:prstGeom>
        </p:spPr>
      </p:pic>
      <p:sp>
        <p:nvSpPr>
          <p:cNvPr id="8" name="矩形 7">
            <a:extLst>
              <a:ext uri="{FF2B5EF4-FFF2-40B4-BE49-F238E27FC236}">
                <a16:creationId xmlns:a16="http://schemas.microsoft.com/office/drawing/2014/main" id="{9F7F79AF-1AEE-45DE-A259-AF6F787B935E}"/>
              </a:ext>
            </a:extLst>
          </p:cNvPr>
          <p:cNvSpPr/>
          <p:nvPr/>
        </p:nvSpPr>
        <p:spPr>
          <a:xfrm>
            <a:off x="7625180" y="3188282"/>
            <a:ext cx="919479" cy="83238"/>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cxnSp>
        <p:nvCxnSpPr>
          <p:cNvPr id="10" name="直接连接符 9">
            <a:extLst>
              <a:ext uri="{FF2B5EF4-FFF2-40B4-BE49-F238E27FC236}">
                <a16:creationId xmlns:a16="http://schemas.microsoft.com/office/drawing/2014/main" id="{F8E23FC1-7006-4F5C-A551-87409FD7CF53}"/>
              </a:ext>
            </a:extLst>
          </p:cNvPr>
          <p:cNvCxnSpPr>
            <a:cxnSpLocks/>
          </p:cNvCxnSpPr>
          <p:nvPr userDrawn="1"/>
        </p:nvCxnSpPr>
        <p:spPr>
          <a:xfrm>
            <a:off x="6898744" y="2906481"/>
            <a:ext cx="0" cy="12564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0A69FB14-D1D8-4A6D-B54C-B3F8369D0B8F}"/>
              </a:ext>
            </a:extLst>
          </p:cNvPr>
          <p:cNvGrpSpPr/>
          <p:nvPr userDrawn="1"/>
        </p:nvGrpSpPr>
        <p:grpSpPr>
          <a:xfrm>
            <a:off x="9981085" y="329527"/>
            <a:ext cx="1729409" cy="404260"/>
            <a:chOff x="5869209" y="3087337"/>
            <a:chExt cx="2514124" cy="587692"/>
          </a:xfrm>
        </p:grpSpPr>
        <p:grpSp>
          <p:nvGrpSpPr>
            <p:cNvPr id="12" name="图形 4">
              <a:extLst>
                <a:ext uri="{FF2B5EF4-FFF2-40B4-BE49-F238E27FC236}">
                  <a16:creationId xmlns:a16="http://schemas.microsoft.com/office/drawing/2014/main" id="{86EAA828-1572-484D-AC48-586FC178CB9B}"/>
                </a:ext>
              </a:extLst>
            </p:cNvPr>
            <p:cNvGrpSpPr/>
            <p:nvPr/>
          </p:nvGrpSpPr>
          <p:grpSpPr>
            <a:xfrm>
              <a:off x="5869209" y="3087337"/>
              <a:ext cx="587692" cy="587692"/>
              <a:chOff x="5869209" y="3087337"/>
              <a:chExt cx="587692" cy="587692"/>
            </a:xfrm>
            <a:solidFill>
              <a:srgbClr val="203E6E"/>
            </a:solidFill>
          </p:grpSpPr>
          <p:sp>
            <p:nvSpPr>
              <p:cNvPr id="61" name="任意多边形: 形状 60">
                <a:extLst>
                  <a:ext uri="{FF2B5EF4-FFF2-40B4-BE49-F238E27FC236}">
                    <a16:creationId xmlns:a16="http://schemas.microsoft.com/office/drawing/2014/main" id="{CDFEA380-7EFE-442E-A3DE-327CEDDADD97}"/>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2" name="任意多边形: 形状 61">
                <a:extLst>
                  <a:ext uri="{FF2B5EF4-FFF2-40B4-BE49-F238E27FC236}">
                    <a16:creationId xmlns:a16="http://schemas.microsoft.com/office/drawing/2014/main" id="{A3ADD26C-2234-4143-A53C-58B742392878}"/>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3" name="任意多边形: 形状 62">
                <a:extLst>
                  <a:ext uri="{FF2B5EF4-FFF2-40B4-BE49-F238E27FC236}">
                    <a16:creationId xmlns:a16="http://schemas.microsoft.com/office/drawing/2014/main" id="{3C34E0C4-3123-498C-8EF7-F49E76F54F97}"/>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4" name="任意多边形: 形状 63">
                <a:extLst>
                  <a:ext uri="{FF2B5EF4-FFF2-40B4-BE49-F238E27FC236}">
                    <a16:creationId xmlns:a16="http://schemas.microsoft.com/office/drawing/2014/main" id="{CD2964AD-86DC-403B-A34A-A356A0184411}"/>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5" name="任意多边形: 形状 64">
                <a:extLst>
                  <a:ext uri="{FF2B5EF4-FFF2-40B4-BE49-F238E27FC236}">
                    <a16:creationId xmlns:a16="http://schemas.microsoft.com/office/drawing/2014/main" id="{3C70E1F2-4AF3-4295-BB40-2B95E607D859}"/>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6" name="任意多边形: 形状 65">
                <a:extLst>
                  <a:ext uri="{FF2B5EF4-FFF2-40B4-BE49-F238E27FC236}">
                    <a16:creationId xmlns:a16="http://schemas.microsoft.com/office/drawing/2014/main" id="{928A2C96-8305-4242-9B88-98D1114F0418}"/>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7" name="任意多边形: 形状 66">
                <a:extLst>
                  <a:ext uri="{FF2B5EF4-FFF2-40B4-BE49-F238E27FC236}">
                    <a16:creationId xmlns:a16="http://schemas.microsoft.com/office/drawing/2014/main" id="{2BEBF61E-D7A3-40F0-9CE5-F770675BA526}"/>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8" name="任意多边形: 形状 67">
                <a:extLst>
                  <a:ext uri="{FF2B5EF4-FFF2-40B4-BE49-F238E27FC236}">
                    <a16:creationId xmlns:a16="http://schemas.microsoft.com/office/drawing/2014/main" id="{2779F791-8119-407B-9E1F-FF341BB4AA48}"/>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9" name="任意多边形: 形状 68">
                <a:extLst>
                  <a:ext uri="{FF2B5EF4-FFF2-40B4-BE49-F238E27FC236}">
                    <a16:creationId xmlns:a16="http://schemas.microsoft.com/office/drawing/2014/main" id="{63B759D3-770D-40AF-A59F-CDBA764C0814}"/>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0" name="任意多边形: 形状 69">
                <a:extLst>
                  <a:ext uri="{FF2B5EF4-FFF2-40B4-BE49-F238E27FC236}">
                    <a16:creationId xmlns:a16="http://schemas.microsoft.com/office/drawing/2014/main" id="{BE05B458-7C5F-4ED6-B83A-15C756E22280}"/>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1" name="任意多边形: 形状 70">
                <a:extLst>
                  <a:ext uri="{FF2B5EF4-FFF2-40B4-BE49-F238E27FC236}">
                    <a16:creationId xmlns:a16="http://schemas.microsoft.com/office/drawing/2014/main" id="{A27159BC-89D9-491F-B4C7-436A8071F41D}"/>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2" name="任意多边形: 形状 71">
                <a:extLst>
                  <a:ext uri="{FF2B5EF4-FFF2-40B4-BE49-F238E27FC236}">
                    <a16:creationId xmlns:a16="http://schemas.microsoft.com/office/drawing/2014/main" id="{B8D0722C-EE17-4725-8BAD-2F526EA57A57}"/>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3" name="任意多边形: 形状 72">
                <a:extLst>
                  <a:ext uri="{FF2B5EF4-FFF2-40B4-BE49-F238E27FC236}">
                    <a16:creationId xmlns:a16="http://schemas.microsoft.com/office/drawing/2014/main" id="{EC3E9C07-A2CB-4E45-B61D-66936897ADD9}"/>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4" name="任意多边形: 形状 73">
                <a:extLst>
                  <a:ext uri="{FF2B5EF4-FFF2-40B4-BE49-F238E27FC236}">
                    <a16:creationId xmlns:a16="http://schemas.microsoft.com/office/drawing/2014/main" id="{A51D5E32-8B3B-4D89-B550-3B0DF794C714}"/>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5" name="任意多边形: 形状 74">
                <a:extLst>
                  <a:ext uri="{FF2B5EF4-FFF2-40B4-BE49-F238E27FC236}">
                    <a16:creationId xmlns:a16="http://schemas.microsoft.com/office/drawing/2014/main" id="{50DE8C6B-4C70-42FF-B95F-9AF5913CE711}"/>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6" name="任意多边形: 形状 75">
                <a:extLst>
                  <a:ext uri="{FF2B5EF4-FFF2-40B4-BE49-F238E27FC236}">
                    <a16:creationId xmlns:a16="http://schemas.microsoft.com/office/drawing/2014/main" id="{684B65E0-0216-4106-BF60-AE07224818B7}"/>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7" name="任意多边形: 形状 76">
                <a:extLst>
                  <a:ext uri="{FF2B5EF4-FFF2-40B4-BE49-F238E27FC236}">
                    <a16:creationId xmlns:a16="http://schemas.microsoft.com/office/drawing/2014/main" id="{C9FF42A7-51BB-4ED9-9A87-8DE51846003B}"/>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8" name="任意多边形: 形状 77">
                <a:extLst>
                  <a:ext uri="{FF2B5EF4-FFF2-40B4-BE49-F238E27FC236}">
                    <a16:creationId xmlns:a16="http://schemas.microsoft.com/office/drawing/2014/main" id="{B3805132-AFF2-4D02-B91C-05A28BE1EC18}"/>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9" name="任意多边形: 形状 78">
                <a:extLst>
                  <a:ext uri="{FF2B5EF4-FFF2-40B4-BE49-F238E27FC236}">
                    <a16:creationId xmlns:a16="http://schemas.microsoft.com/office/drawing/2014/main" id="{222D5A66-C523-4713-8A16-EFF34BDC1D45}"/>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0" name="任意多边形: 形状 79">
                <a:extLst>
                  <a:ext uri="{FF2B5EF4-FFF2-40B4-BE49-F238E27FC236}">
                    <a16:creationId xmlns:a16="http://schemas.microsoft.com/office/drawing/2014/main" id="{0CF9C347-BA07-477E-AAD3-3F313407099A}"/>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1" name="任意多边形: 形状 80">
                <a:extLst>
                  <a:ext uri="{FF2B5EF4-FFF2-40B4-BE49-F238E27FC236}">
                    <a16:creationId xmlns:a16="http://schemas.microsoft.com/office/drawing/2014/main" id="{B7E709A6-6BDE-4637-A618-BEDD7B9E5F89}"/>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2" name="任意多边形: 形状 81">
                <a:extLst>
                  <a:ext uri="{FF2B5EF4-FFF2-40B4-BE49-F238E27FC236}">
                    <a16:creationId xmlns:a16="http://schemas.microsoft.com/office/drawing/2014/main" id="{B8202134-59DE-4B99-B244-53165AAE7247}"/>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3" name="任意多边形: 形状 82">
                <a:extLst>
                  <a:ext uri="{FF2B5EF4-FFF2-40B4-BE49-F238E27FC236}">
                    <a16:creationId xmlns:a16="http://schemas.microsoft.com/office/drawing/2014/main" id="{9A760F9F-64EC-4B9D-9AED-0ACBFEF7F99D}"/>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4" name="任意多边形: 形状 83">
                <a:extLst>
                  <a:ext uri="{FF2B5EF4-FFF2-40B4-BE49-F238E27FC236}">
                    <a16:creationId xmlns:a16="http://schemas.microsoft.com/office/drawing/2014/main" id="{D8D19941-4302-449D-B84B-45EE9C8E062B}"/>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5" name="任意多边形: 形状 84">
                <a:extLst>
                  <a:ext uri="{FF2B5EF4-FFF2-40B4-BE49-F238E27FC236}">
                    <a16:creationId xmlns:a16="http://schemas.microsoft.com/office/drawing/2014/main" id="{A1175B7C-84CF-4044-9EA3-EB4BE5A42197}"/>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6" name="任意多边形: 形状 85">
                <a:extLst>
                  <a:ext uri="{FF2B5EF4-FFF2-40B4-BE49-F238E27FC236}">
                    <a16:creationId xmlns:a16="http://schemas.microsoft.com/office/drawing/2014/main" id="{2746FA7D-6DAF-40A5-9B23-15D551F81CF0}"/>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7" name="任意多边形: 形状 86">
                <a:extLst>
                  <a:ext uri="{FF2B5EF4-FFF2-40B4-BE49-F238E27FC236}">
                    <a16:creationId xmlns:a16="http://schemas.microsoft.com/office/drawing/2014/main" id="{59EC7C2B-4CFA-42DA-BAEA-B30302B34D5F}"/>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8" name="任意多边形: 形状 87">
                <a:extLst>
                  <a:ext uri="{FF2B5EF4-FFF2-40B4-BE49-F238E27FC236}">
                    <a16:creationId xmlns:a16="http://schemas.microsoft.com/office/drawing/2014/main" id="{AC7AAC96-1A19-4A03-BBC1-52F049781E48}"/>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9" name="任意多边形: 形状 88">
                <a:extLst>
                  <a:ext uri="{FF2B5EF4-FFF2-40B4-BE49-F238E27FC236}">
                    <a16:creationId xmlns:a16="http://schemas.microsoft.com/office/drawing/2014/main" id="{246327CD-CB03-43F2-8C0D-E3679DCF61B6}"/>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0" name="任意多边形: 形状 89">
                <a:extLst>
                  <a:ext uri="{FF2B5EF4-FFF2-40B4-BE49-F238E27FC236}">
                    <a16:creationId xmlns:a16="http://schemas.microsoft.com/office/drawing/2014/main" id="{C7AF116B-7413-4CD2-A31F-F81EC13674E0}"/>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1" name="任意多边形: 形状 90">
                <a:extLst>
                  <a:ext uri="{FF2B5EF4-FFF2-40B4-BE49-F238E27FC236}">
                    <a16:creationId xmlns:a16="http://schemas.microsoft.com/office/drawing/2014/main" id="{021EA489-FE41-41C5-BDEF-178BD98C24A2}"/>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2" name="任意多边形: 形状 91">
                <a:extLst>
                  <a:ext uri="{FF2B5EF4-FFF2-40B4-BE49-F238E27FC236}">
                    <a16:creationId xmlns:a16="http://schemas.microsoft.com/office/drawing/2014/main" id="{29F8CB24-A03A-4326-AC31-F41BC8144107}"/>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3" name="任意多边形: 形状 92">
                <a:extLst>
                  <a:ext uri="{FF2B5EF4-FFF2-40B4-BE49-F238E27FC236}">
                    <a16:creationId xmlns:a16="http://schemas.microsoft.com/office/drawing/2014/main" id="{8C6AC11F-B495-4E90-9C6A-9FE32AB1003C}"/>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4" name="任意多边形: 形状 93">
                <a:extLst>
                  <a:ext uri="{FF2B5EF4-FFF2-40B4-BE49-F238E27FC236}">
                    <a16:creationId xmlns:a16="http://schemas.microsoft.com/office/drawing/2014/main" id="{0627719D-3692-42E2-8A6F-5BF37E490BF3}"/>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5" name="任意多边形: 形状 94">
                <a:extLst>
                  <a:ext uri="{FF2B5EF4-FFF2-40B4-BE49-F238E27FC236}">
                    <a16:creationId xmlns:a16="http://schemas.microsoft.com/office/drawing/2014/main" id="{524CFAFF-B5AE-430E-92C3-F7EDD0631C05}"/>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6" name="任意多边形: 形状 95">
                <a:extLst>
                  <a:ext uri="{FF2B5EF4-FFF2-40B4-BE49-F238E27FC236}">
                    <a16:creationId xmlns:a16="http://schemas.microsoft.com/office/drawing/2014/main" id="{DA127640-FBDF-49F6-A814-5FF8F9C2FA78}"/>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7" name="任意多边形: 形状 96">
                <a:extLst>
                  <a:ext uri="{FF2B5EF4-FFF2-40B4-BE49-F238E27FC236}">
                    <a16:creationId xmlns:a16="http://schemas.microsoft.com/office/drawing/2014/main" id="{7277CD73-4D2F-40B8-B8AD-E6A0CB9AB699}"/>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8" name="任意多边形: 形状 97">
                <a:extLst>
                  <a:ext uri="{FF2B5EF4-FFF2-40B4-BE49-F238E27FC236}">
                    <a16:creationId xmlns:a16="http://schemas.microsoft.com/office/drawing/2014/main" id="{00195D6F-93FB-464F-AD00-9DEE26CC195A}"/>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9" name="任意多边形: 形状 98">
                <a:extLst>
                  <a:ext uri="{FF2B5EF4-FFF2-40B4-BE49-F238E27FC236}">
                    <a16:creationId xmlns:a16="http://schemas.microsoft.com/office/drawing/2014/main" id="{56BB185F-7760-47AA-84B9-3278C2CD6277}"/>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0" name="任意多边形: 形状 99">
                <a:extLst>
                  <a:ext uri="{FF2B5EF4-FFF2-40B4-BE49-F238E27FC236}">
                    <a16:creationId xmlns:a16="http://schemas.microsoft.com/office/drawing/2014/main" id="{005E8F14-1466-4248-87A4-72F2F6BB9EFC}"/>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1" name="任意多边形: 形状 100">
                <a:extLst>
                  <a:ext uri="{FF2B5EF4-FFF2-40B4-BE49-F238E27FC236}">
                    <a16:creationId xmlns:a16="http://schemas.microsoft.com/office/drawing/2014/main" id="{5D745BBF-7D6B-430B-BE83-87FE50E2143F}"/>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2" name="任意多边形: 形状 101">
                <a:extLst>
                  <a:ext uri="{FF2B5EF4-FFF2-40B4-BE49-F238E27FC236}">
                    <a16:creationId xmlns:a16="http://schemas.microsoft.com/office/drawing/2014/main" id="{39C75FD3-90B7-4B6D-838D-9C6771C88655}"/>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3" name="任意多边形: 形状 102">
                <a:extLst>
                  <a:ext uri="{FF2B5EF4-FFF2-40B4-BE49-F238E27FC236}">
                    <a16:creationId xmlns:a16="http://schemas.microsoft.com/office/drawing/2014/main" id="{5DEB10C7-544A-45FC-AAF6-549BF6257B75}"/>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4" name="任意多边形: 形状 103">
                <a:extLst>
                  <a:ext uri="{FF2B5EF4-FFF2-40B4-BE49-F238E27FC236}">
                    <a16:creationId xmlns:a16="http://schemas.microsoft.com/office/drawing/2014/main" id="{3D0FAD51-F3E5-4857-AA92-208938AEE716}"/>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5" name="任意多边形: 形状 104">
                <a:extLst>
                  <a:ext uri="{FF2B5EF4-FFF2-40B4-BE49-F238E27FC236}">
                    <a16:creationId xmlns:a16="http://schemas.microsoft.com/office/drawing/2014/main" id="{E8A5B43E-EB47-466C-9F6A-8FEED5081EC8}"/>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6" name="任意多边形: 形状 105">
                <a:extLst>
                  <a:ext uri="{FF2B5EF4-FFF2-40B4-BE49-F238E27FC236}">
                    <a16:creationId xmlns:a16="http://schemas.microsoft.com/office/drawing/2014/main" id="{25A93C48-6386-4125-A73A-A05ED0BB3CD1}"/>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7" name="任意多边形: 形状 106">
                <a:extLst>
                  <a:ext uri="{FF2B5EF4-FFF2-40B4-BE49-F238E27FC236}">
                    <a16:creationId xmlns:a16="http://schemas.microsoft.com/office/drawing/2014/main" id="{D03DA4D3-47C0-462D-B8D5-94BC0B4C142E}"/>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8" name="任意多边形: 形状 107">
                <a:extLst>
                  <a:ext uri="{FF2B5EF4-FFF2-40B4-BE49-F238E27FC236}">
                    <a16:creationId xmlns:a16="http://schemas.microsoft.com/office/drawing/2014/main" id="{E4859FE3-7A7A-4611-AEE3-D30AF8AB9E0B}"/>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9" name="任意多边形: 形状 108">
                <a:extLst>
                  <a:ext uri="{FF2B5EF4-FFF2-40B4-BE49-F238E27FC236}">
                    <a16:creationId xmlns:a16="http://schemas.microsoft.com/office/drawing/2014/main" id="{585023AA-C448-4CB6-AE3C-BEE1E9FFD7C8}"/>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0" name="任意多边形: 形状 109">
                <a:extLst>
                  <a:ext uri="{FF2B5EF4-FFF2-40B4-BE49-F238E27FC236}">
                    <a16:creationId xmlns:a16="http://schemas.microsoft.com/office/drawing/2014/main" id="{2BF99BD9-64BA-4329-AA70-6E92D065DFCF}"/>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1" name="任意多边形: 形状 110">
                <a:extLst>
                  <a:ext uri="{FF2B5EF4-FFF2-40B4-BE49-F238E27FC236}">
                    <a16:creationId xmlns:a16="http://schemas.microsoft.com/office/drawing/2014/main" id="{21FEC04C-CCD8-4820-9209-D659405E0FE0}"/>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2" name="任意多边形: 形状 111">
                <a:extLst>
                  <a:ext uri="{FF2B5EF4-FFF2-40B4-BE49-F238E27FC236}">
                    <a16:creationId xmlns:a16="http://schemas.microsoft.com/office/drawing/2014/main" id="{C5B712EA-F417-43B9-B350-15A783C7D324}"/>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3" name="任意多边形: 形状 112">
                <a:extLst>
                  <a:ext uri="{FF2B5EF4-FFF2-40B4-BE49-F238E27FC236}">
                    <a16:creationId xmlns:a16="http://schemas.microsoft.com/office/drawing/2014/main" id="{E2AEACA6-4CCF-4C8D-B694-9190721CFE76}"/>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4" name="任意多边形: 形状 113">
                <a:extLst>
                  <a:ext uri="{FF2B5EF4-FFF2-40B4-BE49-F238E27FC236}">
                    <a16:creationId xmlns:a16="http://schemas.microsoft.com/office/drawing/2014/main" id="{869C5A14-7B22-424E-B57E-A216503B8B48}"/>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5" name="任意多边形: 形状 114">
                <a:extLst>
                  <a:ext uri="{FF2B5EF4-FFF2-40B4-BE49-F238E27FC236}">
                    <a16:creationId xmlns:a16="http://schemas.microsoft.com/office/drawing/2014/main" id="{7FC62AF6-FB69-4501-A52B-926CEB3E9398}"/>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6" name="任意多边形: 形状 115">
                <a:extLst>
                  <a:ext uri="{FF2B5EF4-FFF2-40B4-BE49-F238E27FC236}">
                    <a16:creationId xmlns:a16="http://schemas.microsoft.com/office/drawing/2014/main" id="{51334E29-D4A6-4ECC-95F8-56AAC04DE600}"/>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7" name="任意多边形: 形状 116">
                <a:extLst>
                  <a:ext uri="{FF2B5EF4-FFF2-40B4-BE49-F238E27FC236}">
                    <a16:creationId xmlns:a16="http://schemas.microsoft.com/office/drawing/2014/main" id="{18126A2C-7570-471E-A133-B93ABEA18E08}"/>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8" name="任意多边形: 形状 117">
                <a:extLst>
                  <a:ext uri="{FF2B5EF4-FFF2-40B4-BE49-F238E27FC236}">
                    <a16:creationId xmlns:a16="http://schemas.microsoft.com/office/drawing/2014/main" id="{B92F9A7E-FA81-4A04-84B2-B16A875B7E90}"/>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9" name="任意多边形: 形状 118">
                <a:extLst>
                  <a:ext uri="{FF2B5EF4-FFF2-40B4-BE49-F238E27FC236}">
                    <a16:creationId xmlns:a16="http://schemas.microsoft.com/office/drawing/2014/main" id="{723923B7-B9A0-4905-973D-6CAFFB5246A4}"/>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0" name="任意多边形: 形状 119">
                <a:extLst>
                  <a:ext uri="{FF2B5EF4-FFF2-40B4-BE49-F238E27FC236}">
                    <a16:creationId xmlns:a16="http://schemas.microsoft.com/office/drawing/2014/main" id="{97410C0F-2781-4650-B3F7-A0F6C2807816}"/>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1" name="任意多边形: 形状 120">
                <a:extLst>
                  <a:ext uri="{FF2B5EF4-FFF2-40B4-BE49-F238E27FC236}">
                    <a16:creationId xmlns:a16="http://schemas.microsoft.com/office/drawing/2014/main" id="{35BB0A3D-9251-4288-8D82-2A1ACB171E9F}"/>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2" name="任意多边形: 形状 121">
                <a:extLst>
                  <a:ext uri="{FF2B5EF4-FFF2-40B4-BE49-F238E27FC236}">
                    <a16:creationId xmlns:a16="http://schemas.microsoft.com/office/drawing/2014/main" id="{ECA7E694-7371-41D4-9873-568D31FA50A2}"/>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3" name="任意多边形: 形状 122">
                <a:extLst>
                  <a:ext uri="{FF2B5EF4-FFF2-40B4-BE49-F238E27FC236}">
                    <a16:creationId xmlns:a16="http://schemas.microsoft.com/office/drawing/2014/main" id="{E1A295EC-6ACB-4FDE-93A7-1811B01C5B02}"/>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4" name="任意多边形: 形状 123">
                <a:extLst>
                  <a:ext uri="{FF2B5EF4-FFF2-40B4-BE49-F238E27FC236}">
                    <a16:creationId xmlns:a16="http://schemas.microsoft.com/office/drawing/2014/main" id="{329FF5AE-184F-4116-89C6-EDB133970296}"/>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5" name="任意多边形: 形状 124">
                <a:extLst>
                  <a:ext uri="{FF2B5EF4-FFF2-40B4-BE49-F238E27FC236}">
                    <a16:creationId xmlns:a16="http://schemas.microsoft.com/office/drawing/2014/main" id="{4622A7FF-F092-4C01-920A-CCE69DD87145}"/>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6" name="任意多边形: 形状 125">
                <a:extLst>
                  <a:ext uri="{FF2B5EF4-FFF2-40B4-BE49-F238E27FC236}">
                    <a16:creationId xmlns:a16="http://schemas.microsoft.com/office/drawing/2014/main" id="{58132894-2897-4AA2-B35A-B02B647AEE07}"/>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7" name="任意多边形: 形状 126">
                <a:extLst>
                  <a:ext uri="{FF2B5EF4-FFF2-40B4-BE49-F238E27FC236}">
                    <a16:creationId xmlns:a16="http://schemas.microsoft.com/office/drawing/2014/main" id="{6A552575-9963-4813-82D9-2D24EEEA7331}"/>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8" name="任意多边形: 形状 127">
                <a:extLst>
                  <a:ext uri="{FF2B5EF4-FFF2-40B4-BE49-F238E27FC236}">
                    <a16:creationId xmlns:a16="http://schemas.microsoft.com/office/drawing/2014/main" id="{9E7BDE2A-B8E4-4417-A6D9-46462BC10ED9}"/>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9" name="任意多边形: 形状 128">
                <a:extLst>
                  <a:ext uri="{FF2B5EF4-FFF2-40B4-BE49-F238E27FC236}">
                    <a16:creationId xmlns:a16="http://schemas.microsoft.com/office/drawing/2014/main" id="{9099A5BA-BBF9-49F6-9AF8-73C135C4C0D7}"/>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0" name="任意多边形: 形状 129">
                <a:extLst>
                  <a:ext uri="{FF2B5EF4-FFF2-40B4-BE49-F238E27FC236}">
                    <a16:creationId xmlns:a16="http://schemas.microsoft.com/office/drawing/2014/main" id="{C2A49E1B-41A9-4687-88D7-835EC74DF54F}"/>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1" name="任意多边形: 形状 130">
                <a:extLst>
                  <a:ext uri="{FF2B5EF4-FFF2-40B4-BE49-F238E27FC236}">
                    <a16:creationId xmlns:a16="http://schemas.microsoft.com/office/drawing/2014/main" id="{B44CED74-65CA-4FF9-94FA-365CCD45DEA4}"/>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2" name="任意多边形: 形状 131">
                <a:extLst>
                  <a:ext uri="{FF2B5EF4-FFF2-40B4-BE49-F238E27FC236}">
                    <a16:creationId xmlns:a16="http://schemas.microsoft.com/office/drawing/2014/main" id="{5A0933AD-6FE9-434C-A3A4-DD7EF8EDB067}"/>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3" name="任意多边形: 形状 132">
                <a:extLst>
                  <a:ext uri="{FF2B5EF4-FFF2-40B4-BE49-F238E27FC236}">
                    <a16:creationId xmlns:a16="http://schemas.microsoft.com/office/drawing/2014/main" id="{1CD08ED9-0BD8-41A7-8976-59C4B5C3D7A6}"/>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13" name="图形 4">
              <a:extLst>
                <a:ext uri="{FF2B5EF4-FFF2-40B4-BE49-F238E27FC236}">
                  <a16:creationId xmlns:a16="http://schemas.microsoft.com/office/drawing/2014/main" id="{9BADF6C8-4FFE-4CD9-8772-F345441DD936}"/>
                </a:ext>
              </a:extLst>
            </p:cNvPr>
            <p:cNvGrpSpPr/>
            <p:nvPr/>
          </p:nvGrpSpPr>
          <p:grpSpPr>
            <a:xfrm>
              <a:off x="6551013" y="3111523"/>
              <a:ext cx="1832129" cy="407210"/>
              <a:chOff x="6551013" y="3111523"/>
              <a:chExt cx="1832129" cy="407210"/>
            </a:xfrm>
            <a:solidFill>
              <a:srgbClr val="203E6E"/>
            </a:solidFill>
          </p:grpSpPr>
          <p:sp>
            <p:nvSpPr>
              <p:cNvPr id="44" name="任意多边形: 形状 43">
                <a:extLst>
                  <a:ext uri="{FF2B5EF4-FFF2-40B4-BE49-F238E27FC236}">
                    <a16:creationId xmlns:a16="http://schemas.microsoft.com/office/drawing/2014/main" id="{E937B945-BE9C-4FE0-958A-1E4DDA47AB39}"/>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5" name="任意多边形: 形状 44">
                <a:extLst>
                  <a:ext uri="{FF2B5EF4-FFF2-40B4-BE49-F238E27FC236}">
                    <a16:creationId xmlns:a16="http://schemas.microsoft.com/office/drawing/2014/main" id="{2FD069F3-3B91-495E-84AD-ED0ACCE8A4F4}"/>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nvGrpSpPr>
              <p:cNvPr id="46" name="图形 4">
                <a:extLst>
                  <a:ext uri="{FF2B5EF4-FFF2-40B4-BE49-F238E27FC236}">
                    <a16:creationId xmlns:a16="http://schemas.microsoft.com/office/drawing/2014/main" id="{E5FD5ABC-F2D3-43B6-B1DD-7E921AE07F59}"/>
                  </a:ext>
                </a:extLst>
              </p:cNvPr>
              <p:cNvGrpSpPr/>
              <p:nvPr/>
            </p:nvGrpSpPr>
            <p:grpSpPr>
              <a:xfrm>
                <a:off x="7775067" y="3111523"/>
                <a:ext cx="278044" cy="346526"/>
                <a:chOff x="7775067" y="3111523"/>
                <a:chExt cx="278044" cy="346526"/>
              </a:xfrm>
              <a:solidFill>
                <a:srgbClr val="203E6E"/>
              </a:solidFill>
            </p:grpSpPr>
            <p:sp>
              <p:nvSpPr>
                <p:cNvPr id="59" name="任意多边形: 形状 58">
                  <a:extLst>
                    <a:ext uri="{FF2B5EF4-FFF2-40B4-BE49-F238E27FC236}">
                      <a16:creationId xmlns:a16="http://schemas.microsoft.com/office/drawing/2014/main" id="{A3E2FDAC-A47D-4E0E-A149-B1D2D66AF9CC}"/>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0" name="任意多边形: 形状 59">
                  <a:extLst>
                    <a:ext uri="{FF2B5EF4-FFF2-40B4-BE49-F238E27FC236}">
                      <a16:creationId xmlns:a16="http://schemas.microsoft.com/office/drawing/2014/main" id="{3BDCB960-D599-45E8-AE79-909743C294A2}"/>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47" name="图形 4">
                <a:extLst>
                  <a:ext uri="{FF2B5EF4-FFF2-40B4-BE49-F238E27FC236}">
                    <a16:creationId xmlns:a16="http://schemas.microsoft.com/office/drawing/2014/main" id="{CD6CD58E-344C-4985-B119-FCC086A5E29F}"/>
                  </a:ext>
                </a:extLst>
              </p:cNvPr>
              <p:cNvGrpSpPr/>
              <p:nvPr/>
            </p:nvGrpSpPr>
            <p:grpSpPr>
              <a:xfrm>
                <a:off x="6935533" y="3137153"/>
                <a:ext cx="217660" cy="381580"/>
                <a:chOff x="6935533" y="3137153"/>
                <a:chExt cx="217660" cy="381580"/>
              </a:xfrm>
              <a:solidFill>
                <a:srgbClr val="203E6E"/>
              </a:solidFill>
            </p:grpSpPr>
            <p:sp>
              <p:nvSpPr>
                <p:cNvPr id="57" name="任意多边形: 形状 56">
                  <a:extLst>
                    <a:ext uri="{FF2B5EF4-FFF2-40B4-BE49-F238E27FC236}">
                      <a16:creationId xmlns:a16="http://schemas.microsoft.com/office/drawing/2014/main" id="{4D05D0B3-CD44-4BC4-8BB1-B59A7C6CF398}"/>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8" name="任意多边形: 形状 57">
                  <a:extLst>
                    <a:ext uri="{FF2B5EF4-FFF2-40B4-BE49-F238E27FC236}">
                      <a16:creationId xmlns:a16="http://schemas.microsoft.com/office/drawing/2014/main" id="{FBD17B82-8EB1-481E-B920-1D2D1F7962AC}"/>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48" name="图形 4">
                <a:extLst>
                  <a:ext uri="{FF2B5EF4-FFF2-40B4-BE49-F238E27FC236}">
                    <a16:creationId xmlns:a16="http://schemas.microsoft.com/office/drawing/2014/main" id="{97BD29DF-9C1D-427C-B830-5EA6A4FE27CA}"/>
                  </a:ext>
                </a:extLst>
              </p:cNvPr>
              <p:cNvGrpSpPr/>
              <p:nvPr/>
            </p:nvGrpSpPr>
            <p:grpSpPr>
              <a:xfrm>
                <a:off x="7234046" y="3181343"/>
                <a:ext cx="297518" cy="298128"/>
                <a:chOff x="7234046" y="3181343"/>
                <a:chExt cx="297518" cy="298128"/>
              </a:xfrm>
              <a:solidFill>
                <a:srgbClr val="203E6E"/>
              </a:solidFill>
            </p:grpSpPr>
            <p:sp>
              <p:nvSpPr>
                <p:cNvPr id="54" name="任意多边形: 形状 53">
                  <a:extLst>
                    <a:ext uri="{FF2B5EF4-FFF2-40B4-BE49-F238E27FC236}">
                      <a16:creationId xmlns:a16="http://schemas.microsoft.com/office/drawing/2014/main" id="{9F24844C-9435-411C-96A6-E5348362D1FB}"/>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5" name="任意多边形: 形状 54">
                  <a:extLst>
                    <a:ext uri="{FF2B5EF4-FFF2-40B4-BE49-F238E27FC236}">
                      <a16:creationId xmlns:a16="http://schemas.microsoft.com/office/drawing/2014/main" id="{64088CC1-20D7-40CC-8362-232034A364C5}"/>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6" name="任意多边形: 形状 55">
                  <a:extLst>
                    <a:ext uri="{FF2B5EF4-FFF2-40B4-BE49-F238E27FC236}">
                      <a16:creationId xmlns:a16="http://schemas.microsoft.com/office/drawing/2014/main" id="{EB62EB60-5A1D-4045-8A56-50F69733DD4F}"/>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49" name="图形 4">
                <a:extLst>
                  <a:ext uri="{FF2B5EF4-FFF2-40B4-BE49-F238E27FC236}">
                    <a16:creationId xmlns:a16="http://schemas.microsoft.com/office/drawing/2014/main" id="{6D80C440-CE85-416D-8E1E-365F7E46FC36}"/>
                  </a:ext>
                </a:extLst>
              </p:cNvPr>
              <p:cNvGrpSpPr/>
              <p:nvPr/>
            </p:nvGrpSpPr>
            <p:grpSpPr>
              <a:xfrm>
                <a:off x="6551013" y="3163251"/>
                <a:ext cx="324255" cy="287750"/>
                <a:chOff x="6551013" y="3163251"/>
                <a:chExt cx="324255" cy="287750"/>
              </a:xfrm>
              <a:solidFill>
                <a:srgbClr val="203E6E"/>
              </a:solidFill>
            </p:grpSpPr>
            <p:sp>
              <p:nvSpPr>
                <p:cNvPr id="50" name="任意多边形: 形状 49">
                  <a:extLst>
                    <a:ext uri="{FF2B5EF4-FFF2-40B4-BE49-F238E27FC236}">
                      <a16:creationId xmlns:a16="http://schemas.microsoft.com/office/drawing/2014/main" id="{8C0C9598-B24D-4E48-99F5-4783F2D4A049}"/>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1" name="任意多边形: 形状 50">
                  <a:extLst>
                    <a:ext uri="{FF2B5EF4-FFF2-40B4-BE49-F238E27FC236}">
                      <a16:creationId xmlns:a16="http://schemas.microsoft.com/office/drawing/2014/main" id="{E107CE5D-82CB-44DB-A9A4-1329432CF7BC}"/>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2" name="任意多边形: 形状 51">
                  <a:extLst>
                    <a:ext uri="{FF2B5EF4-FFF2-40B4-BE49-F238E27FC236}">
                      <a16:creationId xmlns:a16="http://schemas.microsoft.com/office/drawing/2014/main" id="{676714EB-5F32-4BC7-BA83-9D7169914D5D}"/>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3" name="任意多边形: 形状 52">
                  <a:extLst>
                    <a:ext uri="{FF2B5EF4-FFF2-40B4-BE49-F238E27FC236}">
                      <a16:creationId xmlns:a16="http://schemas.microsoft.com/office/drawing/2014/main" id="{15C90BDF-53FB-44EC-9A95-6F2E4923715F}"/>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grpSp>
          <p:nvGrpSpPr>
            <p:cNvPr id="14" name="图形 4">
              <a:extLst>
                <a:ext uri="{FF2B5EF4-FFF2-40B4-BE49-F238E27FC236}">
                  <a16:creationId xmlns:a16="http://schemas.microsoft.com/office/drawing/2014/main" id="{0C79393D-26B9-4CF8-9519-8F75A26C44D7}"/>
                </a:ext>
              </a:extLst>
            </p:cNvPr>
            <p:cNvGrpSpPr/>
            <p:nvPr/>
          </p:nvGrpSpPr>
          <p:grpSpPr>
            <a:xfrm>
              <a:off x="6550914" y="3542537"/>
              <a:ext cx="1832419" cy="67151"/>
              <a:chOff x="6550914" y="3542537"/>
              <a:chExt cx="1832419" cy="67151"/>
            </a:xfrm>
            <a:solidFill>
              <a:srgbClr val="203E6E"/>
            </a:solidFill>
          </p:grpSpPr>
          <p:sp>
            <p:nvSpPr>
              <p:cNvPr id="15" name="任意多边形: 形状 14">
                <a:extLst>
                  <a:ext uri="{FF2B5EF4-FFF2-40B4-BE49-F238E27FC236}">
                    <a16:creationId xmlns:a16="http://schemas.microsoft.com/office/drawing/2014/main" id="{CB3C6A77-809A-4311-8E2B-C74BE2F45548}"/>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 name="任意多边形: 形状 15">
                <a:extLst>
                  <a:ext uri="{FF2B5EF4-FFF2-40B4-BE49-F238E27FC236}">
                    <a16:creationId xmlns:a16="http://schemas.microsoft.com/office/drawing/2014/main" id="{A6B7BB9A-B6BE-4680-A49D-9DB79321D613}"/>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7" name="任意多边形: 形状 16">
                <a:extLst>
                  <a:ext uri="{FF2B5EF4-FFF2-40B4-BE49-F238E27FC236}">
                    <a16:creationId xmlns:a16="http://schemas.microsoft.com/office/drawing/2014/main" id="{A0622FC1-E309-49E3-8593-7CB60A1A3689}"/>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 name="任意多边形: 形状 17">
                <a:extLst>
                  <a:ext uri="{FF2B5EF4-FFF2-40B4-BE49-F238E27FC236}">
                    <a16:creationId xmlns:a16="http://schemas.microsoft.com/office/drawing/2014/main" id="{133D9AE5-9016-440A-B2FD-EDF1C41CD17B}"/>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 name="任意多边形: 形状 18">
                <a:extLst>
                  <a:ext uri="{FF2B5EF4-FFF2-40B4-BE49-F238E27FC236}">
                    <a16:creationId xmlns:a16="http://schemas.microsoft.com/office/drawing/2014/main" id="{E31E27E4-A238-4CE4-9A69-13AE485B62AC}"/>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 name="任意多边形: 形状 19">
                <a:extLst>
                  <a:ext uri="{FF2B5EF4-FFF2-40B4-BE49-F238E27FC236}">
                    <a16:creationId xmlns:a16="http://schemas.microsoft.com/office/drawing/2014/main" id="{975AE95F-E2EC-47B6-92E3-9C7F1A8DE48F}"/>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 name="任意多边形: 形状 20">
                <a:extLst>
                  <a:ext uri="{FF2B5EF4-FFF2-40B4-BE49-F238E27FC236}">
                    <a16:creationId xmlns:a16="http://schemas.microsoft.com/office/drawing/2014/main" id="{9686F043-3428-4D55-956A-73798178F8D6}"/>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 name="任意多边形: 形状 21">
                <a:extLst>
                  <a:ext uri="{FF2B5EF4-FFF2-40B4-BE49-F238E27FC236}">
                    <a16:creationId xmlns:a16="http://schemas.microsoft.com/office/drawing/2014/main" id="{B067A402-0567-4736-94D4-523C19739DDE}"/>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 name="任意多边形: 形状 22">
                <a:extLst>
                  <a:ext uri="{FF2B5EF4-FFF2-40B4-BE49-F238E27FC236}">
                    <a16:creationId xmlns:a16="http://schemas.microsoft.com/office/drawing/2014/main" id="{61A1F733-D01A-44C3-A79F-62660A6565EE}"/>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 name="任意多边形: 形状 23">
                <a:extLst>
                  <a:ext uri="{FF2B5EF4-FFF2-40B4-BE49-F238E27FC236}">
                    <a16:creationId xmlns:a16="http://schemas.microsoft.com/office/drawing/2014/main" id="{58022A9B-4DB2-4F64-B944-C1724B8E3F0E}"/>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 name="任意多边形: 形状 24">
                <a:extLst>
                  <a:ext uri="{FF2B5EF4-FFF2-40B4-BE49-F238E27FC236}">
                    <a16:creationId xmlns:a16="http://schemas.microsoft.com/office/drawing/2014/main" id="{F95F56FB-CD84-4D0D-BB04-54A2DBEBACC6}"/>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6" name="任意多边形: 形状 25">
                <a:extLst>
                  <a:ext uri="{FF2B5EF4-FFF2-40B4-BE49-F238E27FC236}">
                    <a16:creationId xmlns:a16="http://schemas.microsoft.com/office/drawing/2014/main" id="{B7864B72-4242-4AC5-A9C4-C66C14220ED3}"/>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7" name="任意多边形: 形状 26">
                <a:extLst>
                  <a:ext uri="{FF2B5EF4-FFF2-40B4-BE49-F238E27FC236}">
                    <a16:creationId xmlns:a16="http://schemas.microsoft.com/office/drawing/2014/main" id="{54E93DBD-D306-499E-A3CF-B508CED9B7B1}"/>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8" name="任意多边形: 形状 27">
                <a:extLst>
                  <a:ext uri="{FF2B5EF4-FFF2-40B4-BE49-F238E27FC236}">
                    <a16:creationId xmlns:a16="http://schemas.microsoft.com/office/drawing/2014/main" id="{94BCAAFE-BB6B-45D9-BE08-B2FBC0827D46}"/>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9" name="任意多边形: 形状 28">
                <a:extLst>
                  <a:ext uri="{FF2B5EF4-FFF2-40B4-BE49-F238E27FC236}">
                    <a16:creationId xmlns:a16="http://schemas.microsoft.com/office/drawing/2014/main" id="{9E0D4B30-82A4-4796-80C0-F9C7FE959096}"/>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0" name="任意多边形: 形状 29">
                <a:extLst>
                  <a:ext uri="{FF2B5EF4-FFF2-40B4-BE49-F238E27FC236}">
                    <a16:creationId xmlns:a16="http://schemas.microsoft.com/office/drawing/2014/main" id="{2297DF12-B2DC-415A-B80E-174B1F726FAF}"/>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1" name="任意多边形: 形状 30">
                <a:extLst>
                  <a:ext uri="{FF2B5EF4-FFF2-40B4-BE49-F238E27FC236}">
                    <a16:creationId xmlns:a16="http://schemas.microsoft.com/office/drawing/2014/main" id="{B9231BE9-FC6E-41F1-8833-0A9A3654ADF3}"/>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2" name="任意多边形: 形状 31">
                <a:extLst>
                  <a:ext uri="{FF2B5EF4-FFF2-40B4-BE49-F238E27FC236}">
                    <a16:creationId xmlns:a16="http://schemas.microsoft.com/office/drawing/2014/main" id="{8F3411E9-3CE2-44D7-A38C-EC429BC6EE89}"/>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3" name="任意多边形: 形状 32">
                <a:extLst>
                  <a:ext uri="{FF2B5EF4-FFF2-40B4-BE49-F238E27FC236}">
                    <a16:creationId xmlns:a16="http://schemas.microsoft.com/office/drawing/2014/main" id="{701852E7-CD17-4E7F-A70D-4E3DAD02164D}"/>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4" name="任意多边形: 形状 33">
                <a:extLst>
                  <a:ext uri="{FF2B5EF4-FFF2-40B4-BE49-F238E27FC236}">
                    <a16:creationId xmlns:a16="http://schemas.microsoft.com/office/drawing/2014/main" id="{A252C6B8-CE86-4852-8251-25594D1AC112}"/>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5" name="任意多边形: 形状 34">
                <a:extLst>
                  <a:ext uri="{FF2B5EF4-FFF2-40B4-BE49-F238E27FC236}">
                    <a16:creationId xmlns:a16="http://schemas.microsoft.com/office/drawing/2014/main" id="{FD9B2B58-A5BD-4C19-A63F-49F6BC058BE8}"/>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6" name="任意多边形: 形状 35">
                <a:extLst>
                  <a:ext uri="{FF2B5EF4-FFF2-40B4-BE49-F238E27FC236}">
                    <a16:creationId xmlns:a16="http://schemas.microsoft.com/office/drawing/2014/main" id="{AD888E08-76C0-4671-818F-2A954486B2E2}"/>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7" name="任意多边形: 形状 36">
                <a:extLst>
                  <a:ext uri="{FF2B5EF4-FFF2-40B4-BE49-F238E27FC236}">
                    <a16:creationId xmlns:a16="http://schemas.microsoft.com/office/drawing/2014/main" id="{14A96A6A-7B08-4556-A8A6-09FDE986F6D5}"/>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8" name="任意多边形: 形状 37">
                <a:extLst>
                  <a:ext uri="{FF2B5EF4-FFF2-40B4-BE49-F238E27FC236}">
                    <a16:creationId xmlns:a16="http://schemas.microsoft.com/office/drawing/2014/main" id="{1B3D76A4-FC04-4DE7-AFDE-20CD51264DA3}"/>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9" name="任意多边形: 形状 38">
                <a:extLst>
                  <a:ext uri="{FF2B5EF4-FFF2-40B4-BE49-F238E27FC236}">
                    <a16:creationId xmlns:a16="http://schemas.microsoft.com/office/drawing/2014/main" id="{4283EB8C-96BA-43C7-ADF8-101ECE983615}"/>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0" name="任意多边形: 形状 39">
                <a:extLst>
                  <a:ext uri="{FF2B5EF4-FFF2-40B4-BE49-F238E27FC236}">
                    <a16:creationId xmlns:a16="http://schemas.microsoft.com/office/drawing/2014/main" id="{81BF962D-D463-4C0C-B4A2-5E1A58EE1ABE}"/>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1" name="任意多边形: 形状 40">
                <a:extLst>
                  <a:ext uri="{FF2B5EF4-FFF2-40B4-BE49-F238E27FC236}">
                    <a16:creationId xmlns:a16="http://schemas.microsoft.com/office/drawing/2014/main" id="{8D77F0EC-BF1E-4C82-9022-677456823C25}"/>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2" name="任意多边形: 形状 41">
                <a:extLst>
                  <a:ext uri="{FF2B5EF4-FFF2-40B4-BE49-F238E27FC236}">
                    <a16:creationId xmlns:a16="http://schemas.microsoft.com/office/drawing/2014/main" id="{DBD8618D-CA5A-4D7A-87AA-B9A3F5057F3C}"/>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3" name="任意多边形: 形状 42">
                <a:extLst>
                  <a:ext uri="{FF2B5EF4-FFF2-40B4-BE49-F238E27FC236}">
                    <a16:creationId xmlns:a16="http://schemas.microsoft.com/office/drawing/2014/main" id="{535E866A-99BE-4108-A701-349CE79D2472}"/>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spTree>
    <p:extLst>
      <p:ext uri="{BB962C8B-B14F-4D97-AF65-F5344CB8AC3E}">
        <p14:creationId xmlns:p14="http://schemas.microsoft.com/office/powerpoint/2010/main" val="4197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FF1AD32-7C80-421B-9BE5-9AB53F2F7CF3}"/>
              </a:ext>
            </a:extLst>
          </p:cNvPr>
          <p:cNvSpPr/>
          <p:nvPr userDrawn="1"/>
        </p:nvSpPr>
        <p:spPr>
          <a:xfrm>
            <a:off x="-619631" y="1717040"/>
            <a:ext cx="10139680" cy="3942080"/>
          </a:xfrm>
          <a:prstGeom prst="rect">
            <a:avLst/>
          </a:prstGeom>
          <a:solidFill>
            <a:schemeClr val="bg1">
              <a:lumMod val="95000"/>
              <a:alpha val="10000"/>
            </a:schemeClr>
          </a:solidFill>
          <a:ln w="15875">
            <a:gradFill>
              <a:gsLst>
                <a:gs pos="100000">
                  <a:schemeClr val="accent1">
                    <a:alpha val="0"/>
                  </a:schemeClr>
                </a:gs>
                <a:gs pos="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7" name="文本占位符 137">
            <a:extLst>
              <a:ext uri="{FF2B5EF4-FFF2-40B4-BE49-F238E27FC236}">
                <a16:creationId xmlns:a16="http://schemas.microsoft.com/office/drawing/2014/main" id="{41421E47-77C0-4496-9E61-414DDD715F78}"/>
              </a:ext>
            </a:extLst>
          </p:cNvPr>
          <p:cNvSpPr>
            <a:spLocks noGrp="1"/>
          </p:cNvSpPr>
          <p:nvPr>
            <p:ph type="body" sz="quarter" idx="12" hasCustomPrompt="1"/>
          </p:nvPr>
        </p:nvSpPr>
        <p:spPr>
          <a:xfrm>
            <a:off x="1021837" y="2017134"/>
            <a:ext cx="2221167" cy="3154710"/>
          </a:xfrm>
          <a:prstGeom prst="rect">
            <a:avLst/>
          </a:prstGeom>
          <a:noFill/>
        </p:spPr>
        <p:txBody>
          <a:bodyPr wrap="square" rtlCol="0">
            <a:spAutoFit/>
          </a:bodyPr>
          <a:lstStyle>
            <a:lvl1pPr marL="0" indent="0" algn="ctr">
              <a:lnSpc>
                <a:spcPct val="100000"/>
              </a:lnSpc>
              <a:spcBef>
                <a:spcPts val="0"/>
              </a:spcBef>
              <a:buFont typeface="Arial" panose="020B0604020202020204" pitchFamily="34" charset="0"/>
              <a:buNone/>
              <a:defRPr lang="zh-CN" altLang="en-US" sz="19900" b="1" dirty="0" smtClean="0">
                <a:solidFill>
                  <a:schemeClr val="accent1"/>
                </a:solidFill>
                <a:cs typeface="+mn-ea"/>
              </a:defRPr>
            </a:lvl1pPr>
          </a:lstStyle>
          <a:p>
            <a:pPr marL="0" lvl="0" algn="ctr" fontAlgn="ctr"/>
            <a:r>
              <a:rPr lang="en-US" altLang="zh-CN" dirty="0"/>
              <a:t>2</a:t>
            </a:r>
            <a:endParaRPr lang="zh-CN" altLang="en-US" dirty="0"/>
          </a:p>
        </p:txBody>
      </p:sp>
      <p:sp>
        <p:nvSpPr>
          <p:cNvPr id="135" name="文本占位符 134">
            <a:extLst>
              <a:ext uri="{FF2B5EF4-FFF2-40B4-BE49-F238E27FC236}">
                <a16:creationId xmlns:a16="http://schemas.microsoft.com/office/drawing/2014/main" id="{8B1C9228-53E1-42EE-99E0-380AFDFF4E19}"/>
              </a:ext>
            </a:extLst>
          </p:cNvPr>
          <p:cNvSpPr>
            <a:spLocks noGrp="1"/>
          </p:cNvSpPr>
          <p:nvPr>
            <p:ph type="body" sz="quarter" idx="10" hasCustomPrompt="1"/>
          </p:nvPr>
        </p:nvSpPr>
        <p:spPr>
          <a:xfrm>
            <a:off x="4375556" y="2539249"/>
            <a:ext cx="3398523" cy="553998"/>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3600" b="1" spc="130" dirty="0" smtClean="0">
                <a:solidFill>
                  <a:schemeClr val="accent1"/>
                </a:solidFill>
                <a:cs typeface="+mn-ea"/>
              </a:defRPr>
            </a:lvl1pPr>
          </a:lstStyle>
          <a:p>
            <a:pPr marL="0" lvl="0"/>
            <a:r>
              <a:rPr lang="zh-CN" altLang="en-US" dirty="0"/>
              <a:t>请输入你的标题</a:t>
            </a:r>
          </a:p>
        </p:txBody>
      </p:sp>
      <p:sp>
        <p:nvSpPr>
          <p:cNvPr id="136" name="文本占位符 134">
            <a:extLst>
              <a:ext uri="{FF2B5EF4-FFF2-40B4-BE49-F238E27FC236}">
                <a16:creationId xmlns:a16="http://schemas.microsoft.com/office/drawing/2014/main" id="{03400AD8-92C1-48F0-AAE2-264779D4D344}"/>
              </a:ext>
            </a:extLst>
          </p:cNvPr>
          <p:cNvSpPr>
            <a:spLocks noGrp="1"/>
          </p:cNvSpPr>
          <p:nvPr>
            <p:ph type="body" sz="quarter" idx="11" hasCustomPrompt="1"/>
          </p:nvPr>
        </p:nvSpPr>
        <p:spPr>
          <a:xfrm>
            <a:off x="4391419" y="3358102"/>
            <a:ext cx="3398523" cy="1431674"/>
          </a:xfrm>
          <a:prstGeom prst="rect">
            <a:avLst/>
          </a:prstGeom>
          <a:noFill/>
        </p:spPr>
        <p:txBody>
          <a:bodyPr wrap="square" lIns="0" tIns="0" rIns="0" bIns="0" rtlCol="0">
            <a:spAutoFit/>
          </a:bodyPr>
          <a:lstStyle>
            <a:lvl1pPr indent="-172800">
              <a:spcBef>
                <a:spcPts val="0"/>
              </a:spcBef>
              <a:defRPr lang="zh-CN" altLang="en-US" sz="1600" dirty="0" smtClean="0">
                <a:solidFill>
                  <a:schemeClr val="accent1"/>
                </a:solidFill>
                <a:cs typeface="+mn-ea"/>
              </a:defRPr>
            </a:lvl1pPr>
          </a:lstStyle>
          <a:p>
            <a:pPr marL="0" lvl="0" indent="-172800">
              <a:lnSpc>
                <a:spcPct val="150000"/>
              </a:lnSpc>
            </a:pPr>
            <a:r>
              <a:rPr lang="zh-CN" altLang="en-US" dirty="0"/>
              <a:t>这里可以输入小标题</a:t>
            </a:r>
            <a:endParaRPr lang="en-US" altLang="zh-CN" dirty="0"/>
          </a:p>
          <a:p>
            <a:pPr marL="0" marR="0" lvl="0" indent="-1728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t>这里可以输入小标题</a:t>
            </a:r>
            <a:endParaRPr lang="en-US" altLang="zh-CN" dirty="0"/>
          </a:p>
          <a:p>
            <a:pPr marL="0" marR="0" lvl="0" indent="-1728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t>这里可以输入小标题</a:t>
            </a:r>
            <a:endParaRPr lang="en-US" altLang="zh-CN" dirty="0"/>
          </a:p>
          <a:p>
            <a:pPr marL="0" lvl="0" indent="-172800">
              <a:lnSpc>
                <a:spcPct val="150000"/>
              </a:lnSpc>
            </a:pPr>
            <a:r>
              <a:rPr lang="en-US" altLang="zh-CN" dirty="0"/>
              <a:t>…</a:t>
            </a:r>
            <a:endParaRPr lang="zh-CN" altLang="en-US" dirty="0"/>
          </a:p>
        </p:txBody>
      </p:sp>
      <p:sp>
        <p:nvSpPr>
          <p:cNvPr id="8" name="矩形 7">
            <a:extLst>
              <a:ext uri="{FF2B5EF4-FFF2-40B4-BE49-F238E27FC236}">
                <a16:creationId xmlns:a16="http://schemas.microsoft.com/office/drawing/2014/main" id="{9F7F79AF-1AEE-45DE-A259-AF6F787B935E}"/>
              </a:ext>
            </a:extLst>
          </p:cNvPr>
          <p:cNvSpPr/>
          <p:nvPr/>
        </p:nvSpPr>
        <p:spPr>
          <a:xfrm>
            <a:off x="4384269" y="3188282"/>
            <a:ext cx="919479" cy="83238"/>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cs typeface="+mn-ea"/>
              <a:sym typeface="+mn-lt"/>
            </a:endParaRPr>
          </a:p>
        </p:txBody>
      </p:sp>
      <p:cxnSp>
        <p:nvCxnSpPr>
          <p:cNvPr id="10" name="直接连接符 9">
            <a:extLst>
              <a:ext uri="{FF2B5EF4-FFF2-40B4-BE49-F238E27FC236}">
                <a16:creationId xmlns:a16="http://schemas.microsoft.com/office/drawing/2014/main" id="{F8E23FC1-7006-4F5C-A551-87409FD7CF53}"/>
              </a:ext>
            </a:extLst>
          </p:cNvPr>
          <p:cNvCxnSpPr>
            <a:cxnSpLocks/>
          </p:cNvCxnSpPr>
          <p:nvPr userDrawn="1"/>
        </p:nvCxnSpPr>
        <p:spPr>
          <a:xfrm>
            <a:off x="3657833" y="2906481"/>
            <a:ext cx="0" cy="12564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4" name="图片 133">
            <a:extLst>
              <a:ext uri="{FF2B5EF4-FFF2-40B4-BE49-F238E27FC236}">
                <a16:creationId xmlns:a16="http://schemas.microsoft.com/office/drawing/2014/main" id="{A39D4C78-48F4-4F7C-B5A2-FE971D091C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11" t="23950" r="12255" b="10431"/>
          <a:stretch/>
        </p:blipFill>
        <p:spPr>
          <a:xfrm>
            <a:off x="6375487" y="-76092"/>
            <a:ext cx="5816513" cy="6934092"/>
          </a:xfrm>
          <a:prstGeom prst="rect">
            <a:avLst/>
          </a:prstGeom>
        </p:spPr>
      </p:pic>
      <p:grpSp>
        <p:nvGrpSpPr>
          <p:cNvPr id="138" name="组合 137">
            <a:extLst>
              <a:ext uri="{FF2B5EF4-FFF2-40B4-BE49-F238E27FC236}">
                <a16:creationId xmlns:a16="http://schemas.microsoft.com/office/drawing/2014/main" id="{99BE5CC1-FA11-456A-9349-A99BA774A945}"/>
              </a:ext>
            </a:extLst>
          </p:cNvPr>
          <p:cNvGrpSpPr/>
          <p:nvPr userDrawn="1"/>
        </p:nvGrpSpPr>
        <p:grpSpPr>
          <a:xfrm>
            <a:off x="482600" y="299047"/>
            <a:ext cx="1729409" cy="404260"/>
            <a:chOff x="5869209" y="3087337"/>
            <a:chExt cx="2514124" cy="587692"/>
          </a:xfrm>
        </p:grpSpPr>
        <p:grpSp>
          <p:nvGrpSpPr>
            <p:cNvPr id="139" name="图形 4">
              <a:extLst>
                <a:ext uri="{FF2B5EF4-FFF2-40B4-BE49-F238E27FC236}">
                  <a16:creationId xmlns:a16="http://schemas.microsoft.com/office/drawing/2014/main" id="{CF55AD44-4AF1-4E07-829D-BB031E60A3B7}"/>
                </a:ext>
              </a:extLst>
            </p:cNvPr>
            <p:cNvGrpSpPr/>
            <p:nvPr/>
          </p:nvGrpSpPr>
          <p:grpSpPr>
            <a:xfrm>
              <a:off x="5869209" y="3087337"/>
              <a:ext cx="587692" cy="587692"/>
              <a:chOff x="5869209" y="3087337"/>
              <a:chExt cx="587692" cy="587692"/>
            </a:xfrm>
            <a:solidFill>
              <a:srgbClr val="203E6E"/>
            </a:solidFill>
          </p:grpSpPr>
          <p:sp>
            <p:nvSpPr>
              <p:cNvPr id="188" name="任意多边形: 形状 187">
                <a:extLst>
                  <a:ext uri="{FF2B5EF4-FFF2-40B4-BE49-F238E27FC236}">
                    <a16:creationId xmlns:a16="http://schemas.microsoft.com/office/drawing/2014/main" id="{600C64E9-DB63-4F19-9637-5781B208D947}"/>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9" name="任意多边形: 形状 188">
                <a:extLst>
                  <a:ext uri="{FF2B5EF4-FFF2-40B4-BE49-F238E27FC236}">
                    <a16:creationId xmlns:a16="http://schemas.microsoft.com/office/drawing/2014/main" id="{6B6E83FC-EDC0-441C-83E6-E6BFDC869752}"/>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0" name="任意多边形: 形状 189">
                <a:extLst>
                  <a:ext uri="{FF2B5EF4-FFF2-40B4-BE49-F238E27FC236}">
                    <a16:creationId xmlns:a16="http://schemas.microsoft.com/office/drawing/2014/main" id="{6D98438C-212E-40F6-895E-7643D3EF9715}"/>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1" name="任意多边形: 形状 190">
                <a:extLst>
                  <a:ext uri="{FF2B5EF4-FFF2-40B4-BE49-F238E27FC236}">
                    <a16:creationId xmlns:a16="http://schemas.microsoft.com/office/drawing/2014/main" id="{2CCF83FC-8B41-4D30-B932-BC7A9BC42E69}"/>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2" name="任意多边形: 形状 191">
                <a:extLst>
                  <a:ext uri="{FF2B5EF4-FFF2-40B4-BE49-F238E27FC236}">
                    <a16:creationId xmlns:a16="http://schemas.microsoft.com/office/drawing/2014/main" id="{C0C11DC4-65F5-42A9-8D2E-4C47C369AD67}"/>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3" name="任意多边形: 形状 192">
                <a:extLst>
                  <a:ext uri="{FF2B5EF4-FFF2-40B4-BE49-F238E27FC236}">
                    <a16:creationId xmlns:a16="http://schemas.microsoft.com/office/drawing/2014/main" id="{3716EF91-DBDB-4E4C-8F2B-8642FB3973B9}"/>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4" name="任意多边形: 形状 193">
                <a:extLst>
                  <a:ext uri="{FF2B5EF4-FFF2-40B4-BE49-F238E27FC236}">
                    <a16:creationId xmlns:a16="http://schemas.microsoft.com/office/drawing/2014/main" id="{09C2F742-6ECC-433B-9D7A-E644332E755A}"/>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5" name="任意多边形: 形状 194">
                <a:extLst>
                  <a:ext uri="{FF2B5EF4-FFF2-40B4-BE49-F238E27FC236}">
                    <a16:creationId xmlns:a16="http://schemas.microsoft.com/office/drawing/2014/main" id="{35FD810C-15E9-4A42-AA39-3BBF3CD51169}"/>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6" name="任意多边形: 形状 195">
                <a:extLst>
                  <a:ext uri="{FF2B5EF4-FFF2-40B4-BE49-F238E27FC236}">
                    <a16:creationId xmlns:a16="http://schemas.microsoft.com/office/drawing/2014/main" id="{3A17E1FF-EFC0-4A5B-930C-5B787DC910E4}"/>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7" name="任意多边形: 形状 196">
                <a:extLst>
                  <a:ext uri="{FF2B5EF4-FFF2-40B4-BE49-F238E27FC236}">
                    <a16:creationId xmlns:a16="http://schemas.microsoft.com/office/drawing/2014/main" id="{9FBE8ECD-B2D1-4553-BBFB-BBFFCD70370B}"/>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8" name="任意多边形: 形状 197">
                <a:extLst>
                  <a:ext uri="{FF2B5EF4-FFF2-40B4-BE49-F238E27FC236}">
                    <a16:creationId xmlns:a16="http://schemas.microsoft.com/office/drawing/2014/main" id="{33E561ED-B899-4EBB-A74C-0F278DB2DBAE}"/>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9" name="任意多边形: 形状 198">
                <a:extLst>
                  <a:ext uri="{FF2B5EF4-FFF2-40B4-BE49-F238E27FC236}">
                    <a16:creationId xmlns:a16="http://schemas.microsoft.com/office/drawing/2014/main" id="{789B56F8-98AB-41DC-9A1A-F98A9FC9CDCF}"/>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0" name="任意多边形: 形状 199">
                <a:extLst>
                  <a:ext uri="{FF2B5EF4-FFF2-40B4-BE49-F238E27FC236}">
                    <a16:creationId xmlns:a16="http://schemas.microsoft.com/office/drawing/2014/main" id="{D84D9102-91EE-438C-B98B-E754F4E483BF}"/>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1" name="任意多边形: 形状 200">
                <a:extLst>
                  <a:ext uri="{FF2B5EF4-FFF2-40B4-BE49-F238E27FC236}">
                    <a16:creationId xmlns:a16="http://schemas.microsoft.com/office/drawing/2014/main" id="{2FADFEAD-BE81-4459-BC49-BE638F9A2AB4}"/>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2" name="任意多边形: 形状 201">
                <a:extLst>
                  <a:ext uri="{FF2B5EF4-FFF2-40B4-BE49-F238E27FC236}">
                    <a16:creationId xmlns:a16="http://schemas.microsoft.com/office/drawing/2014/main" id="{504E3651-61E8-4C4C-B090-894A55B55D79}"/>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3" name="任意多边形: 形状 202">
                <a:extLst>
                  <a:ext uri="{FF2B5EF4-FFF2-40B4-BE49-F238E27FC236}">
                    <a16:creationId xmlns:a16="http://schemas.microsoft.com/office/drawing/2014/main" id="{744ABB60-55A5-4F2F-9417-FD837E8A7F47}"/>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4" name="任意多边形: 形状 203">
                <a:extLst>
                  <a:ext uri="{FF2B5EF4-FFF2-40B4-BE49-F238E27FC236}">
                    <a16:creationId xmlns:a16="http://schemas.microsoft.com/office/drawing/2014/main" id="{EB00C19F-FC35-4F38-ADB4-43E0FCAA9849}"/>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5" name="任意多边形: 形状 204">
                <a:extLst>
                  <a:ext uri="{FF2B5EF4-FFF2-40B4-BE49-F238E27FC236}">
                    <a16:creationId xmlns:a16="http://schemas.microsoft.com/office/drawing/2014/main" id="{34E892F8-9ADD-43C7-B212-46DD7FB271EB}"/>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6" name="任意多边形: 形状 205">
                <a:extLst>
                  <a:ext uri="{FF2B5EF4-FFF2-40B4-BE49-F238E27FC236}">
                    <a16:creationId xmlns:a16="http://schemas.microsoft.com/office/drawing/2014/main" id="{7544CAF0-F484-4299-96F7-E412BB318175}"/>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7" name="任意多边形: 形状 206">
                <a:extLst>
                  <a:ext uri="{FF2B5EF4-FFF2-40B4-BE49-F238E27FC236}">
                    <a16:creationId xmlns:a16="http://schemas.microsoft.com/office/drawing/2014/main" id="{DA248E34-C96C-46BA-A6F2-D0E0FCEB5F8A}"/>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8" name="任意多边形: 形状 207">
                <a:extLst>
                  <a:ext uri="{FF2B5EF4-FFF2-40B4-BE49-F238E27FC236}">
                    <a16:creationId xmlns:a16="http://schemas.microsoft.com/office/drawing/2014/main" id="{B460A337-D796-4CD4-A34D-1356FA6D8F1A}"/>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9" name="任意多边形: 形状 208">
                <a:extLst>
                  <a:ext uri="{FF2B5EF4-FFF2-40B4-BE49-F238E27FC236}">
                    <a16:creationId xmlns:a16="http://schemas.microsoft.com/office/drawing/2014/main" id="{F0072EC7-E17C-4FFB-994B-6E8DE27CC9AB}"/>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0" name="任意多边形: 形状 209">
                <a:extLst>
                  <a:ext uri="{FF2B5EF4-FFF2-40B4-BE49-F238E27FC236}">
                    <a16:creationId xmlns:a16="http://schemas.microsoft.com/office/drawing/2014/main" id="{D5C9CFC4-E581-4532-8FE7-B9573EB09B33}"/>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1" name="任意多边形: 形状 210">
                <a:extLst>
                  <a:ext uri="{FF2B5EF4-FFF2-40B4-BE49-F238E27FC236}">
                    <a16:creationId xmlns:a16="http://schemas.microsoft.com/office/drawing/2014/main" id="{6DAE96D7-18CD-4ACA-BB57-D3D390352FEE}"/>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2" name="任意多边形: 形状 211">
                <a:extLst>
                  <a:ext uri="{FF2B5EF4-FFF2-40B4-BE49-F238E27FC236}">
                    <a16:creationId xmlns:a16="http://schemas.microsoft.com/office/drawing/2014/main" id="{2A1363FC-10A5-4AAA-B7F3-E146F836258D}"/>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3" name="任意多边形: 形状 212">
                <a:extLst>
                  <a:ext uri="{FF2B5EF4-FFF2-40B4-BE49-F238E27FC236}">
                    <a16:creationId xmlns:a16="http://schemas.microsoft.com/office/drawing/2014/main" id="{8E9D92B0-88AF-4491-83E8-9F433349CB99}"/>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4" name="任意多边形: 形状 213">
                <a:extLst>
                  <a:ext uri="{FF2B5EF4-FFF2-40B4-BE49-F238E27FC236}">
                    <a16:creationId xmlns:a16="http://schemas.microsoft.com/office/drawing/2014/main" id="{85C01889-F77A-4F43-81A6-8A7423F0AD08}"/>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5" name="任意多边形: 形状 214">
                <a:extLst>
                  <a:ext uri="{FF2B5EF4-FFF2-40B4-BE49-F238E27FC236}">
                    <a16:creationId xmlns:a16="http://schemas.microsoft.com/office/drawing/2014/main" id="{F0FE1C22-6F7A-42B3-AF48-B99DFE7E9BFC}"/>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6" name="任意多边形: 形状 215">
                <a:extLst>
                  <a:ext uri="{FF2B5EF4-FFF2-40B4-BE49-F238E27FC236}">
                    <a16:creationId xmlns:a16="http://schemas.microsoft.com/office/drawing/2014/main" id="{78DC25B9-0FCA-4872-BF8B-1BFA8653DBBA}"/>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7" name="任意多边形: 形状 216">
                <a:extLst>
                  <a:ext uri="{FF2B5EF4-FFF2-40B4-BE49-F238E27FC236}">
                    <a16:creationId xmlns:a16="http://schemas.microsoft.com/office/drawing/2014/main" id="{B5EA8B29-2C3A-4D9D-B089-48D5A0919EF1}"/>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8" name="任意多边形: 形状 217">
                <a:extLst>
                  <a:ext uri="{FF2B5EF4-FFF2-40B4-BE49-F238E27FC236}">
                    <a16:creationId xmlns:a16="http://schemas.microsoft.com/office/drawing/2014/main" id="{89C8F7DA-4D41-45EC-88D3-52A1DAB2A49D}"/>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9" name="任意多边形: 形状 218">
                <a:extLst>
                  <a:ext uri="{FF2B5EF4-FFF2-40B4-BE49-F238E27FC236}">
                    <a16:creationId xmlns:a16="http://schemas.microsoft.com/office/drawing/2014/main" id="{711CC4E5-C865-4721-A77E-9D52B5E8A40F}"/>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0" name="任意多边形: 形状 219">
                <a:extLst>
                  <a:ext uri="{FF2B5EF4-FFF2-40B4-BE49-F238E27FC236}">
                    <a16:creationId xmlns:a16="http://schemas.microsoft.com/office/drawing/2014/main" id="{EE6ED848-C1B6-42C2-9008-1B9BAF4652A1}"/>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1" name="任意多边形: 形状 220">
                <a:extLst>
                  <a:ext uri="{FF2B5EF4-FFF2-40B4-BE49-F238E27FC236}">
                    <a16:creationId xmlns:a16="http://schemas.microsoft.com/office/drawing/2014/main" id="{E6E1AACB-65BF-4CA3-9E20-0F6719F50042}"/>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2" name="任意多边形: 形状 221">
                <a:extLst>
                  <a:ext uri="{FF2B5EF4-FFF2-40B4-BE49-F238E27FC236}">
                    <a16:creationId xmlns:a16="http://schemas.microsoft.com/office/drawing/2014/main" id="{A0DA68F1-A1C8-4D0B-8102-31399C0EB1D0}"/>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3" name="任意多边形: 形状 222">
                <a:extLst>
                  <a:ext uri="{FF2B5EF4-FFF2-40B4-BE49-F238E27FC236}">
                    <a16:creationId xmlns:a16="http://schemas.microsoft.com/office/drawing/2014/main" id="{74681753-9827-4D76-B4C8-5FC00B330F84}"/>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4" name="任意多边形: 形状 223">
                <a:extLst>
                  <a:ext uri="{FF2B5EF4-FFF2-40B4-BE49-F238E27FC236}">
                    <a16:creationId xmlns:a16="http://schemas.microsoft.com/office/drawing/2014/main" id="{5318ACF5-E68A-4EF5-B137-1B718B989793}"/>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5" name="任意多边形: 形状 224">
                <a:extLst>
                  <a:ext uri="{FF2B5EF4-FFF2-40B4-BE49-F238E27FC236}">
                    <a16:creationId xmlns:a16="http://schemas.microsoft.com/office/drawing/2014/main" id="{EBF93B69-0A92-4523-912A-7888DB97D4BD}"/>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6" name="任意多边形: 形状 225">
                <a:extLst>
                  <a:ext uri="{FF2B5EF4-FFF2-40B4-BE49-F238E27FC236}">
                    <a16:creationId xmlns:a16="http://schemas.microsoft.com/office/drawing/2014/main" id="{4BCF8829-06F5-456C-A8E3-A5C3AA4F82AD}"/>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7" name="任意多边形: 形状 226">
                <a:extLst>
                  <a:ext uri="{FF2B5EF4-FFF2-40B4-BE49-F238E27FC236}">
                    <a16:creationId xmlns:a16="http://schemas.microsoft.com/office/drawing/2014/main" id="{783833AC-D41C-45B9-BE36-0C610BE983F0}"/>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8" name="任意多边形: 形状 227">
                <a:extLst>
                  <a:ext uri="{FF2B5EF4-FFF2-40B4-BE49-F238E27FC236}">
                    <a16:creationId xmlns:a16="http://schemas.microsoft.com/office/drawing/2014/main" id="{49B848D7-56CA-43DB-9113-2B6117DAD049}"/>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9" name="任意多边形: 形状 228">
                <a:extLst>
                  <a:ext uri="{FF2B5EF4-FFF2-40B4-BE49-F238E27FC236}">
                    <a16:creationId xmlns:a16="http://schemas.microsoft.com/office/drawing/2014/main" id="{36EC1046-66E7-40BE-80B7-BC1FBC86C11A}"/>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0" name="任意多边形: 形状 229">
                <a:extLst>
                  <a:ext uri="{FF2B5EF4-FFF2-40B4-BE49-F238E27FC236}">
                    <a16:creationId xmlns:a16="http://schemas.microsoft.com/office/drawing/2014/main" id="{8DB78814-4C0B-41CA-83AA-2FC53B9F6D37}"/>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1" name="任意多边形: 形状 230">
                <a:extLst>
                  <a:ext uri="{FF2B5EF4-FFF2-40B4-BE49-F238E27FC236}">
                    <a16:creationId xmlns:a16="http://schemas.microsoft.com/office/drawing/2014/main" id="{F7C1AD3B-C948-477A-84B3-27FE5D05D03A}"/>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2" name="任意多边形: 形状 231">
                <a:extLst>
                  <a:ext uri="{FF2B5EF4-FFF2-40B4-BE49-F238E27FC236}">
                    <a16:creationId xmlns:a16="http://schemas.microsoft.com/office/drawing/2014/main" id="{CAC80F2C-46AE-417A-9723-1CE40C05DBEE}"/>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3" name="任意多边形: 形状 232">
                <a:extLst>
                  <a:ext uri="{FF2B5EF4-FFF2-40B4-BE49-F238E27FC236}">
                    <a16:creationId xmlns:a16="http://schemas.microsoft.com/office/drawing/2014/main" id="{D78DAC9C-A9D9-4584-BEB3-BAB111B4637E}"/>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4" name="任意多边形: 形状 233">
                <a:extLst>
                  <a:ext uri="{FF2B5EF4-FFF2-40B4-BE49-F238E27FC236}">
                    <a16:creationId xmlns:a16="http://schemas.microsoft.com/office/drawing/2014/main" id="{212192F1-B700-4D04-B91C-512CBFA8FAA8}"/>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5" name="任意多边形: 形状 234">
                <a:extLst>
                  <a:ext uri="{FF2B5EF4-FFF2-40B4-BE49-F238E27FC236}">
                    <a16:creationId xmlns:a16="http://schemas.microsoft.com/office/drawing/2014/main" id="{8222A739-7D65-4D84-B8BF-307B47CDB7B4}"/>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6" name="任意多边形: 形状 235">
                <a:extLst>
                  <a:ext uri="{FF2B5EF4-FFF2-40B4-BE49-F238E27FC236}">
                    <a16:creationId xmlns:a16="http://schemas.microsoft.com/office/drawing/2014/main" id="{E40D6614-BA64-4727-A24F-E5AAF3095147}"/>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7" name="任意多边形: 形状 236">
                <a:extLst>
                  <a:ext uri="{FF2B5EF4-FFF2-40B4-BE49-F238E27FC236}">
                    <a16:creationId xmlns:a16="http://schemas.microsoft.com/office/drawing/2014/main" id="{4BB98E66-2467-4BF0-9E11-766B0F8F5A95}"/>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8" name="任意多边形: 形状 237">
                <a:extLst>
                  <a:ext uri="{FF2B5EF4-FFF2-40B4-BE49-F238E27FC236}">
                    <a16:creationId xmlns:a16="http://schemas.microsoft.com/office/drawing/2014/main" id="{BFA4540B-18CA-482E-A27F-F56249593197}"/>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9" name="任意多边形: 形状 238">
                <a:extLst>
                  <a:ext uri="{FF2B5EF4-FFF2-40B4-BE49-F238E27FC236}">
                    <a16:creationId xmlns:a16="http://schemas.microsoft.com/office/drawing/2014/main" id="{E739DC57-430D-4D64-996E-B6B8C37C83D3}"/>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0" name="任意多边形: 形状 239">
                <a:extLst>
                  <a:ext uri="{FF2B5EF4-FFF2-40B4-BE49-F238E27FC236}">
                    <a16:creationId xmlns:a16="http://schemas.microsoft.com/office/drawing/2014/main" id="{0C616C23-54E6-4585-937C-F641181CE3B0}"/>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1" name="任意多边形: 形状 240">
                <a:extLst>
                  <a:ext uri="{FF2B5EF4-FFF2-40B4-BE49-F238E27FC236}">
                    <a16:creationId xmlns:a16="http://schemas.microsoft.com/office/drawing/2014/main" id="{1450065C-4FE7-4C14-92F9-5671C5FE9D5F}"/>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2" name="任意多边形: 形状 241">
                <a:extLst>
                  <a:ext uri="{FF2B5EF4-FFF2-40B4-BE49-F238E27FC236}">
                    <a16:creationId xmlns:a16="http://schemas.microsoft.com/office/drawing/2014/main" id="{DF27A7F6-720E-4661-AC7A-653CF3528A6C}"/>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3" name="任意多边形: 形状 242">
                <a:extLst>
                  <a:ext uri="{FF2B5EF4-FFF2-40B4-BE49-F238E27FC236}">
                    <a16:creationId xmlns:a16="http://schemas.microsoft.com/office/drawing/2014/main" id="{F7A9F2E0-D8E3-4D4F-A715-3244A98505C0}"/>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4" name="任意多边形: 形状 243">
                <a:extLst>
                  <a:ext uri="{FF2B5EF4-FFF2-40B4-BE49-F238E27FC236}">
                    <a16:creationId xmlns:a16="http://schemas.microsoft.com/office/drawing/2014/main" id="{0EB86697-921D-4813-9C4C-3339BB996BEE}"/>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5" name="任意多边形: 形状 244">
                <a:extLst>
                  <a:ext uri="{FF2B5EF4-FFF2-40B4-BE49-F238E27FC236}">
                    <a16:creationId xmlns:a16="http://schemas.microsoft.com/office/drawing/2014/main" id="{73D5E01B-2CF4-442E-91BC-3226C7338AA9}"/>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6" name="任意多边形: 形状 245">
                <a:extLst>
                  <a:ext uri="{FF2B5EF4-FFF2-40B4-BE49-F238E27FC236}">
                    <a16:creationId xmlns:a16="http://schemas.microsoft.com/office/drawing/2014/main" id="{AC0D12A5-02EC-4888-8B14-1FCDAD708DD9}"/>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7" name="任意多边形: 形状 246">
                <a:extLst>
                  <a:ext uri="{FF2B5EF4-FFF2-40B4-BE49-F238E27FC236}">
                    <a16:creationId xmlns:a16="http://schemas.microsoft.com/office/drawing/2014/main" id="{2BB2C0FC-30CF-41E4-A05F-B5912AE5DADB}"/>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8" name="任意多边形: 形状 247">
                <a:extLst>
                  <a:ext uri="{FF2B5EF4-FFF2-40B4-BE49-F238E27FC236}">
                    <a16:creationId xmlns:a16="http://schemas.microsoft.com/office/drawing/2014/main" id="{D04E0FF7-5748-41C7-B485-941DAAE8F4DA}"/>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9" name="任意多边形: 形状 248">
                <a:extLst>
                  <a:ext uri="{FF2B5EF4-FFF2-40B4-BE49-F238E27FC236}">
                    <a16:creationId xmlns:a16="http://schemas.microsoft.com/office/drawing/2014/main" id="{6088BCD4-420A-4AB1-B4E3-75BD9B6C6A5B}"/>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0" name="任意多边形: 形状 249">
                <a:extLst>
                  <a:ext uri="{FF2B5EF4-FFF2-40B4-BE49-F238E27FC236}">
                    <a16:creationId xmlns:a16="http://schemas.microsoft.com/office/drawing/2014/main" id="{43E27450-3A33-4F02-B621-D4F4C74B6398}"/>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1" name="任意多边形: 形状 250">
                <a:extLst>
                  <a:ext uri="{FF2B5EF4-FFF2-40B4-BE49-F238E27FC236}">
                    <a16:creationId xmlns:a16="http://schemas.microsoft.com/office/drawing/2014/main" id="{438CD021-3AC7-4E04-8DAE-DF0571851772}"/>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2" name="任意多边形: 形状 251">
                <a:extLst>
                  <a:ext uri="{FF2B5EF4-FFF2-40B4-BE49-F238E27FC236}">
                    <a16:creationId xmlns:a16="http://schemas.microsoft.com/office/drawing/2014/main" id="{5BCCE432-17F2-4AB0-8A2F-2E8024BF5B69}"/>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3" name="任意多边形: 形状 252">
                <a:extLst>
                  <a:ext uri="{FF2B5EF4-FFF2-40B4-BE49-F238E27FC236}">
                    <a16:creationId xmlns:a16="http://schemas.microsoft.com/office/drawing/2014/main" id="{3AAC5084-59B3-4219-B072-0B985C7DE551}"/>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4" name="任意多边形: 形状 253">
                <a:extLst>
                  <a:ext uri="{FF2B5EF4-FFF2-40B4-BE49-F238E27FC236}">
                    <a16:creationId xmlns:a16="http://schemas.microsoft.com/office/drawing/2014/main" id="{8746C960-3B75-4418-90D1-FC231A0E34F5}"/>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5" name="任意多边形: 形状 254">
                <a:extLst>
                  <a:ext uri="{FF2B5EF4-FFF2-40B4-BE49-F238E27FC236}">
                    <a16:creationId xmlns:a16="http://schemas.microsoft.com/office/drawing/2014/main" id="{18F8168F-6F99-449A-9480-59286F2FB183}"/>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6" name="任意多边形: 形状 255">
                <a:extLst>
                  <a:ext uri="{FF2B5EF4-FFF2-40B4-BE49-F238E27FC236}">
                    <a16:creationId xmlns:a16="http://schemas.microsoft.com/office/drawing/2014/main" id="{494A8A5D-CA57-4956-A5BE-E3A54127BD65}"/>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7" name="任意多边形: 形状 256">
                <a:extLst>
                  <a:ext uri="{FF2B5EF4-FFF2-40B4-BE49-F238E27FC236}">
                    <a16:creationId xmlns:a16="http://schemas.microsoft.com/office/drawing/2014/main" id="{4649D3AF-54ED-4C9F-95AF-E9AC976454A3}"/>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8" name="任意多边形: 形状 257">
                <a:extLst>
                  <a:ext uri="{FF2B5EF4-FFF2-40B4-BE49-F238E27FC236}">
                    <a16:creationId xmlns:a16="http://schemas.microsoft.com/office/drawing/2014/main" id="{97374380-0E06-4B69-AEB8-CF0382B7A26A}"/>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9" name="任意多边形: 形状 258">
                <a:extLst>
                  <a:ext uri="{FF2B5EF4-FFF2-40B4-BE49-F238E27FC236}">
                    <a16:creationId xmlns:a16="http://schemas.microsoft.com/office/drawing/2014/main" id="{65B49717-85E5-408E-898D-2EC6F79F6C16}"/>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60" name="任意多边形: 形状 259">
                <a:extLst>
                  <a:ext uri="{FF2B5EF4-FFF2-40B4-BE49-F238E27FC236}">
                    <a16:creationId xmlns:a16="http://schemas.microsoft.com/office/drawing/2014/main" id="{C3579812-8BEF-48D5-BB2E-F1F9CE85D55B}"/>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140" name="图形 4">
              <a:extLst>
                <a:ext uri="{FF2B5EF4-FFF2-40B4-BE49-F238E27FC236}">
                  <a16:creationId xmlns:a16="http://schemas.microsoft.com/office/drawing/2014/main" id="{2C9D669E-9F26-4DF2-BB64-DC5C855FCC2E}"/>
                </a:ext>
              </a:extLst>
            </p:cNvPr>
            <p:cNvGrpSpPr/>
            <p:nvPr/>
          </p:nvGrpSpPr>
          <p:grpSpPr>
            <a:xfrm>
              <a:off x="6551013" y="3111523"/>
              <a:ext cx="1832129" cy="407210"/>
              <a:chOff x="6551013" y="3111523"/>
              <a:chExt cx="1832129" cy="407210"/>
            </a:xfrm>
            <a:solidFill>
              <a:srgbClr val="203E6E"/>
            </a:solidFill>
          </p:grpSpPr>
          <p:sp>
            <p:nvSpPr>
              <p:cNvPr id="171" name="任意多边形: 形状 170">
                <a:extLst>
                  <a:ext uri="{FF2B5EF4-FFF2-40B4-BE49-F238E27FC236}">
                    <a16:creationId xmlns:a16="http://schemas.microsoft.com/office/drawing/2014/main" id="{A5E0C7F2-D111-4AC8-90FB-34EC97763ADD}"/>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72" name="任意多边形: 形状 171">
                <a:extLst>
                  <a:ext uri="{FF2B5EF4-FFF2-40B4-BE49-F238E27FC236}">
                    <a16:creationId xmlns:a16="http://schemas.microsoft.com/office/drawing/2014/main" id="{092149C2-013C-4F5F-B718-F0E83B507462}"/>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nvGrpSpPr>
              <p:cNvPr id="173" name="图形 4">
                <a:extLst>
                  <a:ext uri="{FF2B5EF4-FFF2-40B4-BE49-F238E27FC236}">
                    <a16:creationId xmlns:a16="http://schemas.microsoft.com/office/drawing/2014/main" id="{18C67C39-267B-41C1-B7E5-DB111BAFA7F7}"/>
                  </a:ext>
                </a:extLst>
              </p:cNvPr>
              <p:cNvGrpSpPr/>
              <p:nvPr/>
            </p:nvGrpSpPr>
            <p:grpSpPr>
              <a:xfrm>
                <a:off x="7775067" y="3111523"/>
                <a:ext cx="278044" cy="346526"/>
                <a:chOff x="7775067" y="3111523"/>
                <a:chExt cx="278044" cy="346526"/>
              </a:xfrm>
              <a:solidFill>
                <a:srgbClr val="203E6E"/>
              </a:solidFill>
            </p:grpSpPr>
            <p:sp>
              <p:nvSpPr>
                <p:cNvPr id="186" name="任意多边形: 形状 185">
                  <a:extLst>
                    <a:ext uri="{FF2B5EF4-FFF2-40B4-BE49-F238E27FC236}">
                      <a16:creationId xmlns:a16="http://schemas.microsoft.com/office/drawing/2014/main" id="{A4A53D49-0FA6-4E6D-9B4D-F92AAEA7B1E7}"/>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7" name="任意多边形: 形状 186">
                  <a:extLst>
                    <a:ext uri="{FF2B5EF4-FFF2-40B4-BE49-F238E27FC236}">
                      <a16:creationId xmlns:a16="http://schemas.microsoft.com/office/drawing/2014/main" id="{75D3F02E-D077-483C-AE6B-51C77534639A}"/>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174" name="图形 4">
                <a:extLst>
                  <a:ext uri="{FF2B5EF4-FFF2-40B4-BE49-F238E27FC236}">
                    <a16:creationId xmlns:a16="http://schemas.microsoft.com/office/drawing/2014/main" id="{5AF855AB-BE47-48FB-9454-81476F1A3F3E}"/>
                  </a:ext>
                </a:extLst>
              </p:cNvPr>
              <p:cNvGrpSpPr/>
              <p:nvPr/>
            </p:nvGrpSpPr>
            <p:grpSpPr>
              <a:xfrm>
                <a:off x="6935533" y="3137153"/>
                <a:ext cx="217660" cy="381580"/>
                <a:chOff x="6935533" y="3137153"/>
                <a:chExt cx="217660" cy="381580"/>
              </a:xfrm>
              <a:solidFill>
                <a:srgbClr val="203E6E"/>
              </a:solidFill>
            </p:grpSpPr>
            <p:sp>
              <p:nvSpPr>
                <p:cNvPr id="184" name="任意多边形: 形状 183">
                  <a:extLst>
                    <a:ext uri="{FF2B5EF4-FFF2-40B4-BE49-F238E27FC236}">
                      <a16:creationId xmlns:a16="http://schemas.microsoft.com/office/drawing/2014/main" id="{3F988B9A-83AE-47C3-8EA9-78A098BF7F6D}"/>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5" name="任意多边形: 形状 184">
                  <a:extLst>
                    <a:ext uri="{FF2B5EF4-FFF2-40B4-BE49-F238E27FC236}">
                      <a16:creationId xmlns:a16="http://schemas.microsoft.com/office/drawing/2014/main" id="{0D22ADEF-A040-4A79-B569-877E4812EBD0}"/>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175" name="图形 4">
                <a:extLst>
                  <a:ext uri="{FF2B5EF4-FFF2-40B4-BE49-F238E27FC236}">
                    <a16:creationId xmlns:a16="http://schemas.microsoft.com/office/drawing/2014/main" id="{853FDF77-EC68-42DE-9890-E2698F8E4632}"/>
                  </a:ext>
                </a:extLst>
              </p:cNvPr>
              <p:cNvGrpSpPr/>
              <p:nvPr/>
            </p:nvGrpSpPr>
            <p:grpSpPr>
              <a:xfrm>
                <a:off x="7234046" y="3181343"/>
                <a:ext cx="297518" cy="298128"/>
                <a:chOff x="7234046" y="3181343"/>
                <a:chExt cx="297518" cy="298128"/>
              </a:xfrm>
              <a:solidFill>
                <a:srgbClr val="203E6E"/>
              </a:solidFill>
            </p:grpSpPr>
            <p:sp>
              <p:nvSpPr>
                <p:cNvPr id="181" name="任意多边形: 形状 180">
                  <a:extLst>
                    <a:ext uri="{FF2B5EF4-FFF2-40B4-BE49-F238E27FC236}">
                      <a16:creationId xmlns:a16="http://schemas.microsoft.com/office/drawing/2014/main" id="{3E06B70F-AE9C-40E3-B483-BAC0B7CCC22F}"/>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2" name="任意多边形: 形状 181">
                  <a:extLst>
                    <a:ext uri="{FF2B5EF4-FFF2-40B4-BE49-F238E27FC236}">
                      <a16:creationId xmlns:a16="http://schemas.microsoft.com/office/drawing/2014/main" id="{20047010-35D5-477C-A86E-2418C92F2A34}"/>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3" name="任意多边形: 形状 182">
                  <a:extLst>
                    <a:ext uri="{FF2B5EF4-FFF2-40B4-BE49-F238E27FC236}">
                      <a16:creationId xmlns:a16="http://schemas.microsoft.com/office/drawing/2014/main" id="{D1546597-D81F-4E33-948A-03F57D976A97}"/>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176" name="图形 4">
                <a:extLst>
                  <a:ext uri="{FF2B5EF4-FFF2-40B4-BE49-F238E27FC236}">
                    <a16:creationId xmlns:a16="http://schemas.microsoft.com/office/drawing/2014/main" id="{E9E51B6E-6FBF-44C2-A74A-E349461E2F10}"/>
                  </a:ext>
                </a:extLst>
              </p:cNvPr>
              <p:cNvGrpSpPr/>
              <p:nvPr/>
            </p:nvGrpSpPr>
            <p:grpSpPr>
              <a:xfrm>
                <a:off x="6551013" y="3163251"/>
                <a:ext cx="324255" cy="287750"/>
                <a:chOff x="6551013" y="3163251"/>
                <a:chExt cx="324255" cy="287750"/>
              </a:xfrm>
              <a:solidFill>
                <a:srgbClr val="203E6E"/>
              </a:solidFill>
            </p:grpSpPr>
            <p:sp>
              <p:nvSpPr>
                <p:cNvPr id="177" name="任意多边形: 形状 176">
                  <a:extLst>
                    <a:ext uri="{FF2B5EF4-FFF2-40B4-BE49-F238E27FC236}">
                      <a16:creationId xmlns:a16="http://schemas.microsoft.com/office/drawing/2014/main" id="{4721A87D-E7CF-4B1F-84EB-C475E00B1635}"/>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78" name="任意多边形: 形状 177">
                  <a:extLst>
                    <a:ext uri="{FF2B5EF4-FFF2-40B4-BE49-F238E27FC236}">
                      <a16:creationId xmlns:a16="http://schemas.microsoft.com/office/drawing/2014/main" id="{7F34D709-4AA7-44B7-BABF-D62E0042900E}"/>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79" name="任意多边形: 形状 178">
                  <a:extLst>
                    <a:ext uri="{FF2B5EF4-FFF2-40B4-BE49-F238E27FC236}">
                      <a16:creationId xmlns:a16="http://schemas.microsoft.com/office/drawing/2014/main" id="{5F9782A4-B3BB-445B-9DD1-E486D0215BC1}"/>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0" name="任意多边形: 形状 179">
                  <a:extLst>
                    <a:ext uri="{FF2B5EF4-FFF2-40B4-BE49-F238E27FC236}">
                      <a16:creationId xmlns:a16="http://schemas.microsoft.com/office/drawing/2014/main" id="{ACA4B86A-AA52-43D2-8E07-9CF23397E059}"/>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grpSp>
          <p:nvGrpSpPr>
            <p:cNvPr id="141" name="图形 4">
              <a:extLst>
                <a:ext uri="{FF2B5EF4-FFF2-40B4-BE49-F238E27FC236}">
                  <a16:creationId xmlns:a16="http://schemas.microsoft.com/office/drawing/2014/main" id="{7BCC6B19-EED0-4DEA-BA28-0787516DB024}"/>
                </a:ext>
              </a:extLst>
            </p:cNvPr>
            <p:cNvGrpSpPr/>
            <p:nvPr/>
          </p:nvGrpSpPr>
          <p:grpSpPr>
            <a:xfrm>
              <a:off x="6550914" y="3542537"/>
              <a:ext cx="1832419" cy="67151"/>
              <a:chOff x="6550914" y="3542537"/>
              <a:chExt cx="1832419" cy="67151"/>
            </a:xfrm>
            <a:solidFill>
              <a:srgbClr val="203E6E"/>
            </a:solidFill>
          </p:grpSpPr>
          <p:sp>
            <p:nvSpPr>
              <p:cNvPr id="142" name="任意多边形: 形状 141">
                <a:extLst>
                  <a:ext uri="{FF2B5EF4-FFF2-40B4-BE49-F238E27FC236}">
                    <a16:creationId xmlns:a16="http://schemas.microsoft.com/office/drawing/2014/main" id="{05C54420-0886-416B-9AF6-6117D00F1568}"/>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3" name="任意多边形: 形状 142">
                <a:extLst>
                  <a:ext uri="{FF2B5EF4-FFF2-40B4-BE49-F238E27FC236}">
                    <a16:creationId xmlns:a16="http://schemas.microsoft.com/office/drawing/2014/main" id="{55504949-0D86-4C54-AE33-17F9D333D25A}"/>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4" name="任意多边形: 形状 143">
                <a:extLst>
                  <a:ext uri="{FF2B5EF4-FFF2-40B4-BE49-F238E27FC236}">
                    <a16:creationId xmlns:a16="http://schemas.microsoft.com/office/drawing/2014/main" id="{D0D1CD9A-4B67-445D-8F6C-DB7665A4152E}"/>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5" name="任意多边形: 形状 144">
                <a:extLst>
                  <a:ext uri="{FF2B5EF4-FFF2-40B4-BE49-F238E27FC236}">
                    <a16:creationId xmlns:a16="http://schemas.microsoft.com/office/drawing/2014/main" id="{D1EDF0CF-778C-45E7-BBC1-A3B6BC2DD9CA}"/>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6" name="任意多边形: 形状 145">
                <a:extLst>
                  <a:ext uri="{FF2B5EF4-FFF2-40B4-BE49-F238E27FC236}">
                    <a16:creationId xmlns:a16="http://schemas.microsoft.com/office/drawing/2014/main" id="{7750095A-C6BA-42E1-A7DB-10945DC52967}"/>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7" name="任意多边形: 形状 146">
                <a:extLst>
                  <a:ext uri="{FF2B5EF4-FFF2-40B4-BE49-F238E27FC236}">
                    <a16:creationId xmlns:a16="http://schemas.microsoft.com/office/drawing/2014/main" id="{DFE8EE90-C017-4101-8BE0-604B6A89ACF2}"/>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8" name="任意多边形: 形状 147">
                <a:extLst>
                  <a:ext uri="{FF2B5EF4-FFF2-40B4-BE49-F238E27FC236}">
                    <a16:creationId xmlns:a16="http://schemas.microsoft.com/office/drawing/2014/main" id="{ECAD1A35-59A1-4428-BAFA-916F14092195}"/>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9" name="任意多边形: 形状 148">
                <a:extLst>
                  <a:ext uri="{FF2B5EF4-FFF2-40B4-BE49-F238E27FC236}">
                    <a16:creationId xmlns:a16="http://schemas.microsoft.com/office/drawing/2014/main" id="{3AF20A4F-99B6-43FF-B229-6F7F075B35D2}"/>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0" name="任意多边形: 形状 149">
                <a:extLst>
                  <a:ext uri="{FF2B5EF4-FFF2-40B4-BE49-F238E27FC236}">
                    <a16:creationId xmlns:a16="http://schemas.microsoft.com/office/drawing/2014/main" id="{863DC114-C133-48CD-A3A5-0FC40FF2E88A}"/>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1" name="任意多边形: 形状 150">
                <a:extLst>
                  <a:ext uri="{FF2B5EF4-FFF2-40B4-BE49-F238E27FC236}">
                    <a16:creationId xmlns:a16="http://schemas.microsoft.com/office/drawing/2014/main" id="{675B544B-1B78-41F8-9828-7FCB9A3F7751}"/>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2" name="任意多边形: 形状 151">
                <a:extLst>
                  <a:ext uri="{FF2B5EF4-FFF2-40B4-BE49-F238E27FC236}">
                    <a16:creationId xmlns:a16="http://schemas.microsoft.com/office/drawing/2014/main" id="{A7AB9287-C5A7-4995-BCC8-D89802347379}"/>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3" name="任意多边形: 形状 152">
                <a:extLst>
                  <a:ext uri="{FF2B5EF4-FFF2-40B4-BE49-F238E27FC236}">
                    <a16:creationId xmlns:a16="http://schemas.microsoft.com/office/drawing/2014/main" id="{418C6A17-1685-4452-AE4F-FBD3482C9A2C}"/>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4" name="任意多边形: 形状 153">
                <a:extLst>
                  <a:ext uri="{FF2B5EF4-FFF2-40B4-BE49-F238E27FC236}">
                    <a16:creationId xmlns:a16="http://schemas.microsoft.com/office/drawing/2014/main" id="{F04D79E4-849A-442F-BC7E-0A7511A9ADE1}"/>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5" name="任意多边形: 形状 154">
                <a:extLst>
                  <a:ext uri="{FF2B5EF4-FFF2-40B4-BE49-F238E27FC236}">
                    <a16:creationId xmlns:a16="http://schemas.microsoft.com/office/drawing/2014/main" id="{96910341-240E-4081-8D81-036BF12B0D86}"/>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6" name="任意多边形: 形状 155">
                <a:extLst>
                  <a:ext uri="{FF2B5EF4-FFF2-40B4-BE49-F238E27FC236}">
                    <a16:creationId xmlns:a16="http://schemas.microsoft.com/office/drawing/2014/main" id="{D7AD968F-0269-4D8C-8E90-C42D1B0BF9F6}"/>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7" name="任意多边形: 形状 156">
                <a:extLst>
                  <a:ext uri="{FF2B5EF4-FFF2-40B4-BE49-F238E27FC236}">
                    <a16:creationId xmlns:a16="http://schemas.microsoft.com/office/drawing/2014/main" id="{7C9939E1-D3C8-423B-BB9F-D0196177F209}"/>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8" name="任意多边形: 形状 157">
                <a:extLst>
                  <a:ext uri="{FF2B5EF4-FFF2-40B4-BE49-F238E27FC236}">
                    <a16:creationId xmlns:a16="http://schemas.microsoft.com/office/drawing/2014/main" id="{ADAB868A-EA7E-4BCF-B1A9-AD7B8F892C22}"/>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9" name="任意多边形: 形状 158">
                <a:extLst>
                  <a:ext uri="{FF2B5EF4-FFF2-40B4-BE49-F238E27FC236}">
                    <a16:creationId xmlns:a16="http://schemas.microsoft.com/office/drawing/2014/main" id="{5721E41D-5439-4693-80B1-6388B9BA6A3A}"/>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0" name="任意多边形: 形状 159">
                <a:extLst>
                  <a:ext uri="{FF2B5EF4-FFF2-40B4-BE49-F238E27FC236}">
                    <a16:creationId xmlns:a16="http://schemas.microsoft.com/office/drawing/2014/main" id="{03689EA3-6308-44DC-A795-7259C71D99C3}"/>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1" name="任意多边形: 形状 160">
                <a:extLst>
                  <a:ext uri="{FF2B5EF4-FFF2-40B4-BE49-F238E27FC236}">
                    <a16:creationId xmlns:a16="http://schemas.microsoft.com/office/drawing/2014/main" id="{E6017643-1978-4411-984C-7A7AEAD47F94}"/>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2" name="任意多边形: 形状 161">
                <a:extLst>
                  <a:ext uri="{FF2B5EF4-FFF2-40B4-BE49-F238E27FC236}">
                    <a16:creationId xmlns:a16="http://schemas.microsoft.com/office/drawing/2014/main" id="{A5A9EECA-2300-49D2-8B30-790694A5CA89}"/>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3" name="任意多边形: 形状 162">
                <a:extLst>
                  <a:ext uri="{FF2B5EF4-FFF2-40B4-BE49-F238E27FC236}">
                    <a16:creationId xmlns:a16="http://schemas.microsoft.com/office/drawing/2014/main" id="{810652D5-8E16-4799-8CD0-D3D5159A1A99}"/>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4" name="任意多边形: 形状 163">
                <a:extLst>
                  <a:ext uri="{FF2B5EF4-FFF2-40B4-BE49-F238E27FC236}">
                    <a16:creationId xmlns:a16="http://schemas.microsoft.com/office/drawing/2014/main" id="{5634AA62-10A6-44AE-8ABD-C4AF3FF2D20D}"/>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5" name="任意多边形: 形状 164">
                <a:extLst>
                  <a:ext uri="{FF2B5EF4-FFF2-40B4-BE49-F238E27FC236}">
                    <a16:creationId xmlns:a16="http://schemas.microsoft.com/office/drawing/2014/main" id="{CEB264A1-33EA-45A6-906E-B5288D400900}"/>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6" name="任意多边形: 形状 165">
                <a:extLst>
                  <a:ext uri="{FF2B5EF4-FFF2-40B4-BE49-F238E27FC236}">
                    <a16:creationId xmlns:a16="http://schemas.microsoft.com/office/drawing/2014/main" id="{05F0DE35-55E9-4037-911E-FF794CC428BE}"/>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7" name="任意多边形: 形状 166">
                <a:extLst>
                  <a:ext uri="{FF2B5EF4-FFF2-40B4-BE49-F238E27FC236}">
                    <a16:creationId xmlns:a16="http://schemas.microsoft.com/office/drawing/2014/main" id="{4DAFDE3E-8C66-4E37-B71E-73CA347FDF5D}"/>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8" name="任意多边形: 形状 167">
                <a:extLst>
                  <a:ext uri="{FF2B5EF4-FFF2-40B4-BE49-F238E27FC236}">
                    <a16:creationId xmlns:a16="http://schemas.microsoft.com/office/drawing/2014/main" id="{6E117D1B-5E5C-418F-B888-88F165C4C62C}"/>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9" name="任意多边形: 形状 168">
                <a:extLst>
                  <a:ext uri="{FF2B5EF4-FFF2-40B4-BE49-F238E27FC236}">
                    <a16:creationId xmlns:a16="http://schemas.microsoft.com/office/drawing/2014/main" id="{17BEF55B-48D6-47FD-85BA-C649367DECF1}"/>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70" name="任意多边形: 形状 169">
                <a:extLst>
                  <a:ext uri="{FF2B5EF4-FFF2-40B4-BE49-F238E27FC236}">
                    <a16:creationId xmlns:a16="http://schemas.microsoft.com/office/drawing/2014/main" id="{F23B9592-34A2-44D2-BA3C-FC886359BC9B}"/>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spTree>
    <p:extLst>
      <p:ext uri="{BB962C8B-B14F-4D97-AF65-F5344CB8AC3E}">
        <p14:creationId xmlns:p14="http://schemas.microsoft.com/office/powerpoint/2010/main" val="86411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一段内容页">
    <p:spTree>
      <p:nvGrpSpPr>
        <p:cNvPr id="1" name=""/>
        <p:cNvGrpSpPr/>
        <p:nvPr/>
      </p:nvGrpSpPr>
      <p:grpSpPr>
        <a:xfrm>
          <a:off x="0" y="0"/>
          <a:ext cx="0" cy="0"/>
          <a:chOff x="0" y="0"/>
          <a:chExt cx="0" cy="0"/>
        </a:xfrm>
      </p:grpSpPr>
      <p:sp>
        <p:nvSpPr>
          <p:cNvPr id="3" name="直角三角形 2">
            <a:extLst>
              <a:ext uri="{FF2B5EF4-FFF2-40B4-BE49-F238E27FC236}">
                <a16:creationId xmlns:a16="http://schemas.microsoft.com/office/drawing/2014/main" id="{2DD68B3C-AD24-446D-B770-CB637A23473D}"/>
              </a:ext>
            </a:extLst>
          </p:cNvPr>
          <p:cNvSpPr/>
          <p:nvPr userDrawn="1"/>
        </p:nvSpPr>
        <p:spPr>
          <a:xfrm flipV="1">
            <a:off x="5141860" y="5157668"/>
            <a:ext cx="151500" cy="28799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a:extLst>
              <a:ext uri="{FF2B5EF4-FFF2-40B4-BE49-F238E27FC236}">
                <a16:creationId xmlns:a16="http://schemas.microsoft.com/office/drawing/2014/main" id="{E8F28FFB-CB1F-4DA6-B5DA-681E35CF796A}"/>
              </a:ext>
            </a:extLst>
          </p:cNvPr>
          <p:cNvSpPr/>
          <p:nvPr userDrawn="1"/>
        </p:nvSpPr>
        <p:spPr>
          <a:xfrm>
            <a:off x="5141860" y="1906038"/>
            <a:ext cx="151500" cy="28799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a:extLst>
              <a:ext uri="{FF2B5EF4-FFF2-40B4-BE49-F238E27FC236}">
                <a16:creationId xmlns:a16="http://schemas.microsoft.com/office/drawing/2014/main" id="{6DDB336F-E8A5-4C2C-BD2A-68B2204C1962}"/>
              </a:ext>
            </a:extLst>
          </p:cNvPr>
          <p:cNvSpPr/>
          <p:nvPr userDrawn="1"/>
        </p:nvSpPr>
        <p:spPr>
          <a:xfrm>
            <a:off x="0" y="2176780"/>
            <a:ext cx="12192000" cy="3069098"/>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矩形 14">
            <a:extLst>
              <a:ext uri="{FF2B5EF4-FFF2-40B4-BE49-F238E27FC236}">
                <a16:creationId xmlns:a16="http://schemas.microsoft.com/office/drawing/2014/main" id="{D6A664DF-0255-490B-9D0E-279F199AAA8F}"/>
              </a:ext>
            </a:extLst>
          </p:cNvPr>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 name="图片 15">
            <a:extLst>
              <a:ext uri="{FF2B5EF4-FFF2-40B4-BE49-F238E27FC236}">
                <a16:creationId xmlns:a16="http://schemas.microsoft.com/office/drawing/2014/main" id="{6CCC1B60-4B16-44AC-ABC6-C156155C64D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7" name="图片 16">
            <a:extLst>
              <a:ext uri="{FF2B5EF4-FFF2-40B4-BE49-F238E27FC236}">
                <a16:creationId xmlns:a16="http://schemas.microsoft.com/office/drawing/2014/main" id="{EDE6DFE7-3505-4EAF-B845-BDE89F76A9A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41" name="文本占位符 11">
            <a:extLst>
              <a:ext uri="{FF2B5EF4-FFF2-40B4-BE49-F238E27FC236}">
                <a16:creationId xmlns:a16="http://schemas.microsoft.com/office/drawing/2014/main" id="{79535298-06F0-4AFF-9107-B4675B3C93CB}"/>
              </a:ext>
            </a:extLst>
          </p:cNvPr>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142" name="文本占位符 11">
            <a:extLst>
              <a:ext uri="{FF2B5EF4-FFF2-40B4-BE49-F238E27FC236}">
                <a16:creationId xmlns:a16="http://schemas.microsoft.com/office/drawing/2014/main" id="{637B8A34-DBCF-4DE9-B310-28DF4E670791}"/>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grpSp>
        <p:nvGrpSpPr>
          <p:cNvPr id="143" name="组合 142">
            <a:extLst>
              <a:ext uri="{FF2B5EF4-FFF2-40B4-BE49-F238E27FC236}">
                <a16:creationId xmlns:a16="http://schemas.microsoft.com/office/drawing/2014/main" id="{3B7854B2-1FBA-41AF-816E-EF483DC43D2E}"/>
              </a:ext>
            </a:extLst>
          </p:cNvPr>
          <p:cNvGrpSpPr/>
          <p:nvPr userDrawn="1"/>
        </p:nvGrpSpPr>
        <p:grpSpPr>
          <a:xfrm>
            <a:off x="195072" y="0"/>
            <a:ext cx="203799" cy="784815"/>
            <a:chOff x="195072" y="0"/>
            <a:chExt cx="203799" cy="784815"/>
          </a:xfrm>
        </p:grpSpPr>
        <p:sp>
          <p:nvSpPr>
            <p:cNvPr id="144" name="任意多边形: 形状 143">
              <a:extLst>
                <a:ext uri="{FF2B5EF4-FFF2-40B4-BE49-F238E27FC236}">
                  <a16:creationId xmlns:a16="http://schemas.microsoft.com/office/drawing/2014/main" id="{B5C41298-B968-463F-A435-F627B27CBAAE}"/>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45" name="直接连接符 144">
              <a:extLst>
                <a:ext uri="{FF2B5EF4-FFF2-40B4-BE49-F238E27FC236}">
                  <a16:creationId xmlns:a16="http://schemas.microsoft.com/office/drawing/2014/main" id="{44AAB5A0-D4F6-40CE-801D-D7D6AF13D1BD}"/>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组合 145">
            <a:extLst>
              <a:ext uri="{FF2B5EF4-FFF2-40B4-BE49-F238E27FC236}">
                <a16:creationId xmlns:a16="http://schemas.microsoft.com/office/drawing/2014/main" id="{20AF79F2-BF71-4A37-8834-2C66915C5AAA}"/>
              </a:ext>
            </a:extLst>
          </p:cNvPr>
          <p:cNvGrpSpPr/>
          <p:nvPr userDrawn="1"/>
        </p:nvGrpSpPr>
        <p:grpSpPr>
          <a:xfrm>
            <a:off x="9981085" y="329527"/>
            <a:ext cx="1729409" cy="404260"/>
            <a:chOff x="5869209" y="3087337"/>
            <a:chExt cx="2514124" cy="587692"/>
          </a:xfrm>
        </p:grpSpPr>
        <p:grpSp>
          <p:nvGrpSpPr>
            <p:cNvPr id="147" name="图形 4">
              <a:extLst>
                <a:ext uri="{FF2B5EF4-FFF2-40B4-BE49-F238E27FC236}">
                  <a16:creationId xmlns:a16="http://schemas.microsoft.com/office/drawing/2014/main" id="{DCB501E6-E877-4CE7-B273-7D1BB24E3912}"/>
                </a:ext>
              </a:extLst>
            </p:cNvPr>
            <p:cNvGrpSpPr/>
            <p:nvPr/>
          </p:nvGrpSpPr>
          <p:grpSpPr>
            <a:xfrm>
              <a:off x="5869209" y="3087337"/>
              <a:ext cx="587692" cy="587692"/>
              <a:chOff x="5869209" y="3087337"/>
              <a:chExt cx="587692" cy="587692"/>
            </a:xfrm>
            <a:solidFill>
              <a:srgbClr val="203E6E"/>
            </a:solidFill>
          </p:grpSpPr>
          <p:sp>
            <p:nvSpPr>
              <p:cNvPr id="196" name="任意多边形: 形状 195">
                <a:extLst>
                  <a:ext uri="{FF2B5EF4-FFF2-40B4-BE49-F238E27FC236}">
                    <a16:creationId xmlns:a16="http://schemas.microsoft.com/office/drawing/2014/main" id="{C648295F-19BF-48B8-8EB8-DFB2C3030B84}"/>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21F85027-3A4B-436B-83AC-0D728BCD8889}"/>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F5218C81-A497-440A-BFF3-7BD9986A9AAB}"/>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4B5BD18C-55FB-496F-AFC2-642AD8D0CAC6}"/>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D8B4DE5B-9099-4AA7-8598-2655286EC4EC}"/>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774E3A05-5C8C-4095-849B-EF58E7D08EA0}"/>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A4F3CE28-46B2-4E02-B75A-056670E86769}"/>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065C1B0E-9D7F-48A3-B068-57637FAB3B73}"/>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CDC0BC91-1FD3-4AD9-9976-18E422FE199E}"/>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3639C942-45B0-400C-ABCE-0353028108C5}"/>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69A1D5D1-8E88-4F02-99FF-8F7F66CBAED1}"/>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5ACA7950-03C9-4686-9B3D-AB5EC80CEC4A}"/>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FE6D81EB-2E53-4FC7-8D4E-DBD6EF13C7A4}"/>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404FDA18-69C3-4549-8178-DEE1A938C6E8}"/>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DFA629B2-9F97-4E67-9AC9-05ADB206D5BE}"/>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508A3AC1-2ECF-4F18-8317-D3A2F68B5C03}"/>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BFA30A40-B9D8-4374-89D3-945D4DBE9A92}"/>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186D2820-47B0-4C10-B635-76AB9D9FAAB0}"/>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C1C2D43-C1A1-425B-9201-F314E8588906}"/>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26F0E9CB-0C1E-40DE-A180-EC860AA6A6B2}"/>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216" name="任意多边形: 形状 215">
                <a:extLst>
                  <a:ext uri="{FF2B5EF4-FFF2-40B4-BE49-F238E27FC236}">
                    <a16:creationId xmlns:a16="http://schemas.microsoft.com/office/drawing/2014/main" id="{F91AE606-C253-4993-8B0E-4FE356B86120}"/>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217" name="任意多边形: 形状 216">
                <a:extLst>
                  <a:ext uri="{FF2B5EF4-FFF2-40B4-BE49-F238E27FC236}">
                    <a16:creationId xmlns:a16="http://schemas.microsoft.com/office/drawing/2014/main" id="{FFD5A0E2-454E-4B6A-A23F-5EEE8A260551}"/>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218" name="任意多边形: 形状 217">
                <a:extLst>
                  <a:ext uri="{FF2B5EF4-FFF2-40B4-BE49-F238E27FC236}">
                    <a16:creationId xmlns:a16="http://schemas.microsoft.com/office/drawing/2014/main" id="{D51C0B79-5C6C-45E2-A7E7-0D19FB893C54}"/>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219" name="任意多边形: 形状 218">
                <a:extLst>
                  <a:ext uri="{FF2B5EF4-FFF2-40B4-BE49-F238E27FC236}">
                    <a16:creationId xmlns:a16="http://schemas.microsoft.com/office/drawing/2014/main" id="{D5B46FDC-13E8-4752-8F6A-0CFFC9DB412B}"/>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220" name="任意多边形: 形状 219">
                <a:extLst>
                  <a:ext uri="{FF2B5EF4-FFF2-40B4-BE49-F238E27FC236}">
                    <a16:creationId xmlns:a16="http://schemas.microsoft.com/office/drawing/2014/main" id="{6A84E4CB-6A23-43E7-810E-2A0400F29E68}"/>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221" name="任意多边形: 形状 220">
                <a:extLst>
                  <a:ext uri="{FF2B5EF4-FFF2-40B4-BE49-F238E27FC236}">
                    <a16:creationId xmlns:a16="http://schemas.microsoft.com/office/drawing/2014/main" id="{4BABC790-ADFF-409E-B434-B86ADF8A2EB9}"/>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222" name="任意多边形: 形状 221">
                <a:extLst>
                  <a:ext uri="{FF2B5EF4-FFF2-40B4-BE49-F238E27FC236}">
                    <a16:creationId xmlns:a16="http://schemas.microsoft.com/office/drawing/2014/main" id="{F15B2E9C-41C0-4162-8C3F-41AF43A1B56A}"/>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223" name="任意多边形: 形状 222">
                <a:extLst>
                  <a:ext uri="{FF2B5EF4-FFF2-40B4-BE49-F238E27FC236}">
                    <a16:creationId xmlns:a16="http://schemas.microsoft.com/office/drawing/2014/main" id="{B4B946C3-75B0-4AFF-9AEC-BA1B1E2D4C32}"/>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224" name="任意多边形: 形状 223">
                <a:extLst>
                  <a:ext uri="{FF2B5EF4-FFF2-40B4-BE49-F238E27FC236}">
                    <a16:creationId xmlns:a16="http://schemas.microsoft.com/office/drawing/2014/main" id="{9E904944-5E5C-43D1-B8BB-14389A9D10C8}"/>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225" name="任意多边形: 形状 224">
                <a:extLst>
                  <a:ext uri="{FF2B5EF4-FFF2-40B4-BE49-F238E27FC236}">
                    <a16:creationId xmlns:a16="http://schemas.microsoft.com/office/drawing/2014/main" id="{83082364-1FBE-498A-972A-ECA8EF71BAF3}"/>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226" name="任意多边形: 形状 225">
                <a:extLst>
                  <a:ext uri="{FF2B5EF4-FFF2-40B4-BE49-F238E27FC236}">
                    <a16:creationId xmlns:a16="http://schemas.microsoft.com/office/drawing/2014/main" id="{22263D59-8795-4E4A-885C-0310987A9B16}"/>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227" name="任意多边形: 形状 226">
                <a:extLst>
                  <a:ext uri="{FF2B5EF4-FFF2-40B4-BE49-F238E27FC236}">
                    <a16:creationId xmlns:a16="http://schemas.microsoft.com/office/drawing/2014/main" id="{5DFD5264-A7C9-403F-8E42-9D52B3FA2A97}"/>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228" name="任意多边形: 形状 227">
                <a:extLst>
                  <a:ext uri="{FF2B5EF4-FFF2-40B4-BE49-F238E27FC236}">
                    <a16:creationId xmlns:a16="http://schemas.microsoft.com/office/drawing/2014/main" id="{139D9124-3D9C-4D66-A28C-AEA9D507C4A6}"/>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229" name="任意多边形: 形状 228">
                <a:extLst>
                  <a:ext uri="{FF2B5EF4-FFF2-40B4-BE49-F238E27FC236}">
                    <a16:creationId xmlns:a16="http://schemas.microsoft.com/office/drawing/2014/main" id="{3C50E4F4-30FB-40E6-8C7F-1E5F4A9D64C8}"/>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230" name="任意多边形: 形状 229">
                <a:extLst>
                  <a:ext uri="{FF2B5EF4-FFF2-40B4-BE49-F238E27FC236}">
                    <a16:creationId xmlns:a16="http://schemas.microsoft.com/office/drawing/2014/main" id="{361C1E65-28A4-4947-BB0A-9B78D97D57F7}"/>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231" name="任意多边形: 形状 230">
                <a:extLst>
                  <a:ext uri="{FF2B5EF4-FFF2-40B4-BE49-F238E27FC236}">
                    <a16:creationId xmlns:a16="http://schemas.microsoft.com/office/drawing/2014/main" id="{4CBB187B-4DA0-4704-8384-1D0849BC12BE}"/>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232" name="任意多边形: 形状 231">
                <a:extLst>
                  <a:ext uri="{FF2B5EF4-FFF2-40B4-BE49-F238E27FC236}">
                    <a16:creationId xmlns:a16="http://schemas.microsoft.com/office/drawing/2014/main" id="{203D0299-623E-44E9-9107-6147516AEB49}"/>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233" name="任意多边形: 形状 232">
                <a:extLst>
                  <a:ext uri="{FF2B5EF4-FFF2-40B4-BE49-F238E27FC236}">
                    <a16:creationId xmlns:a16="http://schemas.microsoft.com/office/drawing/2014/main" id="{0B765585-1F44-438A-B633-68844EA337DC}"/>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234" name="任意多边形: 形状 233">
                <a:extLst>
                  <a:ext uri="{FF2B5EF4-FFF2-40B4-BE49-F238E27FC236}">
                    <a16:creationId xmlns:a16="http://schemas.microsoft.com/office/drawing/2014/main" id="{E805F194-6665-4FD4-ADB4-B35EE0AAC7FC}"/>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235" name="任意多边形: 形状 234">
                <a:extLst>
                  <a:ext uri="{FF2B5EF4-FFF2-40B4-BE49-F238E27FC236}">
                    <a16:creationId xmlns:a16="http://schemas.microsoft.com/office/drawing/2014/main" id="{69ACA6F6-1905-490F-84D9-9D1A33703516}"/>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236" name="任意多边形: 形状 235">
                <a:extLst>
                  <a:ext uri="{FF2B5EF4-FFF2-40B4-BE49-F238E27FC236}">
                    <a16:creationId xmlns:a16="http://schemas.microsoft.com/office/drawing/2014/main" id="{49FAFEE5-0EDB-422C-AC99-1370B938904B}"/>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237" name="任意多边形: 形状 236">
                <a:extLst>
                  <a:ext uri="{FF2B5EF4-FFF2-40B4-BE49-F238E27FC236}">
                    <a16:creationId xmlns:a16="http://schemas.microsoft.com/office/drawing/2014/main" id="{74F3D5B5-3F38-4E9E-B807-B62DD7BBBEA8}"/>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238" name="任意多边形: 形状 237">
                <a:extLst>
                  <a:ext uri="{FF2B5EF4-FFF2-40B4-BE49-F238E27FC236}">
                    <a16:creationId xmlns:a16="http://schemas.microsoft.com/office/drawing/2014/main" id="{FDA1399A-B427-497D-B3EB-827FD2D1F4DA}"/>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239" name="任意多边形: 形状 238">
                <a:extLst>
                  <a:ext uri="{FF2B5EF4-FFF2-40B4-BE49-F238E27FC236}">
                    <a16:creationId xmlns:a16="http://schemas.microsoft.com/office/drawing/2014/main" id="{76DC8609-97A4-40E5-B760-BD223413EE9A}"/>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240" name="任意多边形: 形状 239">
                <a:extLst>
                  <a:ext uri="{FF2B5EF4-FFF2-40B4-BE49-F238E27FC236}">
                    <a16:creationId xmlns:a16="http://schemas.microsoft.com/office/drawing/2014/main" id="{3D4521ED-4F0E-42D5-9CE2-293B697FD1D7}"/>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241" name="任意多边形: 形状 240">
                <a:extLst>
                  <a:ext uri="{FF2B5EF4-FFF2-40B4-BE49-F238E27FC236}">
                    <a16:creationId xmlns:a16="http://schemas.microsoft.com/office/drawing/2014/main" id="{0AABF5E2-3C43-4215-B22B-67239530EA41}"/>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242" name="任意多边形: 形状 241">
                <a:extLst>
                  <a:ext uri="{FF2B5EF4-FFF2-40B4-BE49-F238E27FC236}">
                    <a16:creationId xmlns:a16="http://schemas.microsoft.com/office/drawing/2014/main" id="{DF5FBC9D-2F1C-41CC-BBF4-3880A7D5AA73}"/>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243" name="任意多边形: 形状 242">
                <a:extLst>
                  <a:ext uri="{FF2B5EF4-FFF2-40B4-BE49-F238E27FC236}">
                    <a16:creationId xmlns:a16="http://schemas.microsoft.com/office/drawing/2014/main" id="{B9C4B5A3-2BE3-4AA7-9E13-EB55DBF9A2B8}"/>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244" name="任意多边形: 形状 243">
                <a:extLst>
                  <a:ext uri="{FF2B5EF4-FFF2-40B4-BE49-F238E27FC236}">
                    <a16:creationId xmlns:a16="http://schemas.microsoft.com/office/drawing/2014/main" id="{B9989E07-9EA6-4F22-A57E-D9BD5FE05AA1}"/>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245" name="任意多边形: 形状 244">
                <a:extLst>
                  <a:ext uri="{FF2B5EF4-FFF2-40B4-BE49-F238E27FC236}">
                    <a16:creationId xmlns:a16="http://schemas.microsoft.com/office/drawing/2014/main" id="{5725F074-7B28-40BD-8647-B9F47D06BD83}"/>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246" name="任意多边形: 形状 245">
                <a:extLst>
                  <a:ext uri="{FF2B5EF4-FFF2-40B4-BE49-F238E27FC236}">
                    <a16:creationId xmlns:a16="http://schemas.microsoft.com/office/drawing/2014/main" id="{3FB627D1-DCD8-4ADD-891A-111D0233377B}"/>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247" name="任意多边形: 形状 246">
                <a:extLst>
                  <a:ext uri="{FF2B5EF4-FFF2-40B4-BE49-F238E27FC236}">
                    <a16:creationId xmlns:a16="http://schemas.microsoft.com/office/drawing/2014/main" id="{E4CAC708-6946-4EFD-ACEA-999FA1DE82DC}"/>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248" name="任意多边形: 形状 247">
                <a:extLst>
                  <a:ext uri="{FF2B5EF4-FFF2-40B4-BE49-F238E27FC236}">
                    <a16:creationId xmlns:a16="http://schemas.microsoft.com/office/drawing/2014/main" id="{A9746631-80E1-458F-9639-DA904C12975A}"/>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249" name="任意多边形: 形状 248">
                <a:extLst>
                  <a:ext uri="{FF2B5EF4-FFF2-40B4-BE49-F238E27FC236}">
                    <a16:creationId xmlns:a16="http://schemas.microsoft.com/office/drawing/2014/main" id="{DD02B54D-053F-44A5-BC71-48A8BD89BD97}"/>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250" name="任意多边形: 形状 249">
                <a:extLst>
                  <a:ext uri="{FF2B5EF4-FFF2-40B4-BE49-F238E27FC236}">
                    <a16:creationId xmlns:a16="http://schemas.microsoft.com/office/drawing/2014/main" id="{E0E60280-F5AF-45BD-A0F6-29630B6BA882}"/>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251" name="任意多边形: 形状 250">
                <a:extLst>
                  <a:ext uri="{FF2B5EF4-FFF2-40B4-BE49-F238E27FC236}">
                    <a16:creationId xmlns:a16="http://schemas.microsoft.com/office/drawing/2014/main" id="{7B9A8B9E-49A4-44E8-AE22-FB90EB11C97A}"/>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252" name="任意多边形: 形状 251">
                <a:extLst>
                  <a:ext uri="{FF2B5EF4-FFF2-40B4-BE49-F238E27FC236}">
                    <a16:creationId xmlns:a16="http://schemas.microsoft.com/office/drawing/2014/main" id="{2F7E55D6-76AF-4F52-935C-D299C10263FD}"/>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253" name="任意多边形: 形状 252">
                <a:extLst>
                  <a:ext uri="{FF2B5EF4-FFF2-40B4-BE49-F238E27FC236}">
                    <a16:creationId xmlns:a16="http://schemas.microsoft.com/office/drawing/2014/main" id="{91191E87-DCDF-4238-AF52-FDFF01D8D7E2}"/>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254" name="任意多边形: 形状 253">
                <a:extLst>
                  <a:ext uri="{FF2B5EF4-FFF2-40B4-BE49-F238E27FC236}">
                    <a16:creationId xmlns:a16="http://schemas.microsoft.com/office/drawing/2014/main" id="{4412517A-953F-4850-A181-D5AA0B1E6DF6}"/>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255" name="任意多边形: 形状 254">
                <a:extLst>
                  <a:ext uri="{FF2B5EF4-FFF2-40B4-BE49-F238E27FC236}">
                    <a16:creationId xmlns:a16="http://schemas.microsoft.com/office/drawing/2014/main" id="{2B88DCED-5194-4238-90BC-580803112B5B}"/>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256" name="任意多边形: 形状 255">
                <a:extLst>
                  <a:ext uri="{FF2B5EF4-FFF2-40B4-BE49-F238E27FC236}">
                    <a16:creationId xmlns:a16="http://schemas.microsoft.com/office/drawing/2014/main" id="{36829EEA-6D75-4FAC-84D7-DBD456D464A9}"/>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257" name="任意多边形: 形状 256">
                <a:extLst>
                  <a:ext uri="{FF2B5EF4-FFF2-40B4-BE49-F238E27FC236}">
                    <a16:creationId xmlns:a16="http://schemas.microsoft.com/office/drawing/2014/main" id="{88D0287D-12EF-461E-A898-A29B2B991EA0}"/>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258" name="任意多边形: 形状 257">
                <a:extLst>
                  <a:ext uri="{FF2B5EF4-FFF2-40B4-BE49-F238E27FC236}">
                    <a16:creationId xmlns:a16="http://schemas.microsoft.com/office/drawing/2014/main" id="{F32D9471-E210-41F7-95A7-7FD88A336997}"/>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259" name="任意多边形: 形状 258">
                <a:extLst>
                  <a:ext uri="{FF2B5EF4-FFF2-40B4-BE49-F238E27FC236}">
                    <a16:creationId xmlns:a16="http://schemas.microsoft.com/office/drawing/2014/main" id="{6BB11148-7D82-43C7-AE4D-68756B706275}"/>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260" name="任意多边形: 形状 259">
                <a:extLst>
                  <a:ext uri="{FF2B5EF4-FFF2-40B4-BE49-F238E27FC236}">
                    <a16:creationId xmlns:a16="http://schemas.microsoft.com/office/drawing/2014/main" id="{733585E3-E677-498B-AEAB-B82E02E7446A}"/>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261" name="任意多边形: 形状 260">
                <a:extLst>
                  <a:ext uri="{FF2B5EF4-FFF2-40B4-BE49-F238E27FC236}">
                    <a16:creationId xmlns:a16="http://schemas.microsoft.com/office/drawing/2014/main" id="{5F081A66-5C39-4E65-8F19-42712B41F968}"/>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262" name="任意多边形: 形状 261">
                <a:extLst>
                  <a:ext uri="{FF2B5EF4-FFF2-40B4-BE49-F238E27FC236}">
                    <a16:creationId xmlns:a16="http://schemas.microsoft.com/office/drawing/2014/main" id="{92E1BF28-AC9A-48B7-AAD4-8206BDD04083}"/>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263" name="任意多边形: 形状 262">
                <a:extLst>
                  <a:ext uri="{FF2B5EF4-FFF2-40B4-BE49-F238E27FC236}">
                    <a16:creationId xmlns:a16="http://schemas.microsoft.com/office/drawing/2014/main" id="{9E56BC89-F891-4144-8AB7-DCBE8F2C9748}"/>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264" name="任意多边形: 形状 263">
                <a:extLst>
                  <a:ext uri="{FF2B5EF4-FFF2-40B4-BE49-F238E27FC236}">
                    <a16:creationId xmlns:a16="http://schemas.microsoft.com/office/drawing/2014/main" id="{3C487AF5-DB71-4FED-99C9-904BF24D0034}"/>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265" name="任意多边形: 形状 264">
                <a:extLst>
                  <a:ext uri="{FF2B5EF4-FFF2-40B4-BE49-F238E27FC236}">
                    <a16:creationId xmlns:a16="http://schemas.microsoft.com/office/drawing/2014/main" id="{6B46431A-D2A6-42B3-B229-DF06A38926B8}"/>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266" name="任意多边形: 形状 265">
                <a:extLst>
                  <a:ext uri="{FF2B5EF4-FFF2-40B4-BE49-F238E27FC236}">
                    <a16:creationId xmlns:a16="http://schemas.microsoft.com/office/drawing/2014/main" id="{BBD47F39-75A3-409B-9396-0FECE1678462}"/>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267" name="任意多边形: 形状 266">
                <a:extLst>
                  <a:ext uri="{FF2B5EF4-FFF2-40B4-BE49-F238E27FC236}">
                    <a16:creationId xmlns:a16="http://schemas.microsoft.com/office/drawing/2014/main" id="{94676C8E-8CDA-4F2E-AF90-7A51C733AC11}"/>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268" name="任意多边形: 形状 267">
                <a:extLst>
                  <a:ext uri="{FF2B5EF4-FFF2-40B4-BE49-F238E27FC236}">
                    <a16:creationId xmlns:a16="http://schemas.microsoft.com/office/drawing/2014/main" id="{53723009-5C06-4126-81C9-084C7654F153}"/>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48" name="图形 4">
              <a:extLst>
                <a:ext uri="{FF2B5EF4-FFF2-40B4-BE49-F238E27FC236}">
                  <a16:creationId xmlns:a16="http://schemas.microsoft.com/office/drawing/2014/main" id="{25509218-F013-4A46-A93B-5A9A760B8097}"/>
                </a:ext>
              </a:extLst>
            </p:cNvPr>
            <p:cNvGrpSpPr/>
            <p:nvPr/>
          </p:nvGrpSpPr>
          <p:grpSpPr>
            <a:xfrm>
              <a:off x="6551013" y="3111523"/>
              <a:ext cx="1832129" cy="407210"/>
              <a:chOff x="6551013" y="3111523"/>
              <a:chExt cx="1832129" cy="407210"/>
            </a:xfrm>
            <a:solidFill>
              <a:srgbClr val="203E6E"/>
            </a:solidFill>
          </p:grpSpPr>
          <p:sp>
            <p:nvSpPr>
              <p:cNvPr id="179" name="任意多边形: 形状 178">
                <a:extLst>
                  <a:ext uri="{FF2B5EF4-FFF2-40B4-BE49-F238E27FC236}">
                    <a16:creationId xmlns:a16="http://schemas.microsoft.com/office/drawing/2014/main" id="{C7193BC2-E6CF-4443-AD32-2AE3FF0F4D3C}"/>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DB2E1877-F7F6-4813-8574-208376FA690F}"/>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181" name="图形 4">
                <a:extLst>
                  <a:ext uri="{FF2B5EF4-FFF2-40B4-BE49-F238E27FC236}">
                    <a16:creationId xmlns:a16="http://schemas.microsoft.com/office/drawing/2014/main" id="{89F9BA36-A6AF-449F-9DC8-C31AA7E2AEF4}"/>
                  </a:ext>
                </a:extLst>
              </p:cNvPr>
              <p:cNvGrpSpPr/>
              <p:nvPr/>
            </p:nvGrpSpPr>
            <p:grpSpPr>
              <a:xfrm>
                <a:off x="7775067" y="3111523"/>
                <a:ext cx="278044" cy="346526"/>
                <a:chOff x="7775067" y="3111523"/>
                <a:chExt cx="278044" cy="346526"/>
              </a:xfrm>
              <a:solidFill>
                <a:srgbClr val="203E6E"/>
              </a:solidFill>
            </p:grpSpPr>
            <p:sp>
              <p:nvSpPr>
                <p:cNvPr id="194" name="任意多边形: 形状 193">
                  <a:extLst>
                    <a:ext uri="{FF2B5EF4-FFF2-40B4-BE49-F238E27FC236}">
                      <a16:creationId xmlns:a16="http://schemas.microsoft.com/office/drawing/2014/main" id="{9DEC14C6-EA9C-4581-9793-F639A78BD8B3}"/>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F3951F79-3C80-426D-9D03-2D2B3AEB8954}"/>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182" name="图形 4">
                <a:extLst>
                  <a:ext uri="{FF2B5EF4-FFF2-40B4-BE49-F238E27FC236}">
                    <a16:creationId xmlns:a16="http://schemas.microsoft.com/office/drawing/2014/main" id="{E81B9500-7EF5-4F90-BFEB-676856BCCFB1}"/>
                  </a:ext>
                </a:extLst>
              </p:cNvPr>
              <p:cNvGrpSpPr/>
              <p:nvPr/>
            </p:nvGrpSpPr>
            <p:grpSpPr>
              <a:xfrm>
                <a:off x="6935533" y="3137153"/>
                <a:ext cx="217660" cy="381580"/>
                <a:chOff x="6935533" y="3137153"/>
                <a:chExt cx="217660" cy="381580"/>
              </a:xfrm>
              <a:solidFill>
                <a:srgbClr val="203E6E"/>
              </a:solidFill>
            </p:grpSpPr>
            <p:sp>
              <p:nvSpPr>
                <p:cNvPr id="192" name="任意多边形: 形状 191">
                  <a:extLst>
                    <a:ext uri="{FF2B5EF4-FFF2-40B4-BE49-F238E27FC236}">
                      <a16:creationId xmlns:a16="http://schemas.microsoft.com/office/drawing/2014/main" id="{2C9DBC4B-CCD6-4101-9B8E-FE3D1E2B1676}"/>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5190F4BF-9599-42B1-9E62-E229AC305DF9}"/>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183" name="图形 4">
                <a:extLst>
                  <a:ext uri="{FF2B5EF4-FFF2-40B4-BE49-F238E27FC236}">
                    <a16:creationId xmlns:a16="http://schemas.microsoft.com/office/drawing/2014/main" id="{80A67364-76B3-4650-95B4-24A26F3D89AA}"/>
                  </a:ext>
                </a:extLst>
              </p:cNvPr>
              <p:cNvGrpSpPr/>
              <p:nvPr/>
            </p:nvGrpSpPr>
            <p:grpSpPr>
              <a:xfrm>
                <a:off x="7234046" y="3181343"/>
                <a:ext cx="297518" cy="298128"/>
                <a:chOff x="7234046" y="3181343"/>
                <a:chExt cx="297518" cy="298128"/>
              </a:xfrm>
              <a:solidFill>
                <a:srgbClr val="203E6E"/>
              </a:solidFill>
            </p:grpSpPr>
            <p:sp>
              <p:nvSpPr>
                <p:cNvPr id="189" name="任意多边形: 形状 188">
                  <a:extLst>
                    <a:ext uri="{FF2B5EF4-FFF2-40B4-BE49-F238E27FC236}">
                      <a16:creationId xmlns:a16="http://schemas.microsoft.com/office/drawing/2014/main" id="{CE7D8A93-8872-4DF2-BF76-F8F604AB9944}"/>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86107CE-8D3F-4CF7-BE13-3E886DA649AB}"/>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E4EC6C3F-8721-4032-811F-6346F5EEA931}"/>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184" name="图形 4">
                <a:extLst>
                  <a:ext uri="{FF2B5EF4-FFF2-40B4-BE49-F238E27FC236}">
                    <a16:creationId xmlns:a16="http://schemas.microsoft.com/office/drawing/2014/main" id="{7210B3D5-F683-45DC-8435-F96F9305FFE9}"/>
                  </a:ext>
                </a:extLst>
              </p:cNvPr>
              <p:cNvGrpSpPr/>
              <p:nvPr/>
            </p:nvGrpSpPr>
            <p:grpSpPr>
              <a:xfrm>
                <a:off x="6551013" y="3163251"/>
                <a:ext cx="324255" cy="287750"/>
                <a:chOff x="6551013" y="3163251"/>
                <a:chExt cx="324255" cy="287750"/>
              </a:xfrm>
              <a:solidFill>
                <a:srgbClr val="203E6E"/>
              </a:solidFill>
            </p:grpSpPr>
            <p:sp>
              <p:nvSpPr>
                <p:cNvPr id="185" name="任意多边形: 形状 184">
                  <a:extLst>
                    <a:ext uri="{FF2B5EF4-FFF2-40B4-BE49-F238E27FC236}">
                      <a16:creationId xmlns:a16="http://schemas.microsoft.com/office/drawing/2014/main" id="{8D0C0CDE-A5CB-4540-90FD-3BEDE1497C61}"/>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6587C4F2-E18F-4878-88F4-5A886304D0D9}"/>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21CDD6EE-4B86-4294-8BF0-AB3D2469DAC5}"/>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B561B523-3E9A-49D1-BBAB-4A32C748242D}"/>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49" name="图形 4">
              <a:extLst>
                <a:ext uri="{FF2B5EF4-FFF2-40B4-BE49-F238E27FC236}">
                  <a16:creationId xmlns:a16="http://schemas.microsoft.com/office/drawing/2014/main" id="{7BDCAAA4-D4E9-4A29-868A-40B3BDE9752F}"/>
                </a:ext>
              </a:extLst>
            </p:cNvPr>
            <p:cNvGrpSpPr/>
            <p:nvPr/>
          </p:nvGrpSpPr>
          <p:grpSpPr>
            <a:xfrm>
              <a:off x="6550914" y="3542537"/>
              <a:ext cx="1832419" cy="67151"/>
              <a:chOff x="6550914" y="3542537"/>
              <a:chExt cx="1832419" cy="67151"/>
            </a:xfrm>
            <a:solidFill>
              <a:srgbClr val="203E6E"/>
            </a:solidFill>
          </p:grpSpPr>
          <p:sp>
            <p:nvSpPr>
              <p:cNvPr id="150" name="任意多边形: 形状 149">
                <a:extLst>
                  <a:ext uri="{FF2B5EF4-FFF2-40B4-BE49-F238E27FC236}">
                    <a16:creationId xmlns:a16="http://schemas.microsoft.com/office/drawing/2014/main" id="{572011DB-4793-4272-9E26-838AEEBAA2A8}"/>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728EEA28-55EB-4AF0-8A1B-2EE8EA976B81}"/>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EE27618B-FEEC-4BD2-928D-4270740926A3}"/>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84A75D34-FBCF-492A-B393-F1E774F7D848}"/>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FBEBA20B-C0F5-4ACF-A827-4CC28EF87EC3}"/>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34EFDA44-AA95-432C-B43E-0B94DE110851}"/>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B2B54616-43D4-4787-8506-B30D2FD94DC5}"/>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EC827E41-2152-4786-AB40-A67C975F7556}"/>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2AC362AF-E219-44CB-8AFC-80D9BEAAD1B5}"/>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DC86B0E7-2C11-4C14-AF39-BE8F4CFAFCF9}"/>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42318221-A25B-4CC9-AA49-9352471F38E3}"/>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040976DC-9DD4-41AD-953D-F557F87A4F42}"/>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525D6C6C-E0CC-4FF4-A001-F0190B00E6A0}"/>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83413B6B-ECBE-41F8-9E0B-AAACB917DE93}"/>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F91D4956-6128-45E4-A3CA-27C0F6492B67}"/>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C5E318DF-3F94-4E99-94EB-FF612CCD2EB9}"/>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064A4742-D737-46F7-923E-028FF6E778F2}"/>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BB12D70-17D4-489F-A689-89CCC0F0C299}"/>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84CE2000-7AC3-4D25-A1DF-3EF6FD6ADA0C}"/>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AAF94EE6-79D5-4C35-A499-93521302BBCA}"/>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4BD1D55E-910B-4A9B-B83B-B86EBBE07C92}"/>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55BF514D-5A93-422E-B8FB-E8300259CEA7}"/>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DA855FC7-C3C1-4DE8-A320-8C215F421060}"/>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4A684714-D497-416E-B474-2B5FDE2BADFF}"/>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CD4EACCD-EC24-4CD7-8AB2-F0D7D76531D2}"/>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06BA4CD2-54FB-4CF7-A2B9-BDAC88DD453B}"/>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AED8C45E-2D9F-4F93-BA9D-F6F741FCC94C}"/>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177" name="任意多边形: 形状 176">
                <a:extLst>
                  <a:ext uri="{FF2B5EF4-FFF2-40B4-BE49-F238E27FC236}">
                    <a16:creationId xmlns:a16="http://schemas.microsoft.com/office/drawing/2014/main" id="{1876894E-7EEA-46B5-89E7-2787E9140A5F}"/>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8" name="任意多边形: 形状 177">
                <a:extLst>
                  <a:ext uri="{FF2B5EF4-FFF2-40B4-BE49-F238E27FC236}">
                    <a16:creationId xmlns:a16="http://schemas.microsoft.com/office/drawing/2014/main" id="{7B9C6581-A654-431B-93B3-64F3B94A8585}"/>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270" name="图片占位符 269">
            <a:extLst>
              <a:ext uri="{FF2B5EF4-FFF2-40B4-BE49-F238E27FC236}">
                <a16:creationId xmlns:a16="http://schemas.microsoft.com/office/drawing/2014/main" id="{1145BD19-AB91-4CE9-A54E-F99D71A652C0}"/>
              </a:ext>
            </a:extLst>
          </p:cNvPr>
          <p:cNvSpPr>
            <a:spLocks noGrp="1"/>
          </p:cNvSpPr>
          <p:nvPr>
            <p:ph type="pic" sz="quarter" idx="12"/>
          </p:nvPr>
        </p:nvSpPr>
        <p:spPr>
          <a:xfrm>
            <a:off x="482600" y="1906588"/>
            <a:ext cx="4659313" cy="3613150"/>
          </a:xfrm>
          <a:prstGeom prst="rect">
            <a:avLst/>
          </a:prstGeom>
          <a:solidFill>
            <a:srgbClr val="F9F9F9"/>
          </a:solidFill>
        </p:spPr>
        <p:txBody>
          <a:bodyPr/>
          <a:lstStyle/>
          <a:p>
            <a:endParaRPr lang="zh-CN" altLang="en-US"/>
          </a:p>
        </p:txBody>
      </p:sp>
    </p:spTree>
    <p:extLst>
      <p:ext uri="{BB962C8B-B14F-4D97-AF65-F5344CB8AC3E}">
        <p14:creationId xmlns:p14="http://schemas.microsoft.com/office/powerpoint/2010/main" val="262415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一段内容页2">
    <p:spTree>
      <p:nvGrpSpPr>
        <p:cNvPr id="1" name=""/>
        <p:cNvGrpSpPr/>
        <p:nvPr/>
      </p:nvGrpSpPr>
      <p:grpSpPr>
        <a:xfrm>
          <a:off x="0" y="0"/>
          <a:ext cx="0" cy="0"/>
          <a:chOff x="0" y="0"/>
          <a:chExt cx="0" cy="0"/>
        </a:xfrm>
      </p:grpSpPr>
      <p:sp>
        <p:nvSpPr>
          <p:cNvPr id="136" name="矩形 135">
            <a:extLst>
              <a:ext uri="{FF2B5EF4-FFF2-40B4-BE49-F238E27FC236}">
                <a16:creationId xmlns:a16="http://schemas.microsoft.com/office/drawing/2014/main" id="{5230FC95-9103-45B5-BAAC-592BEE14325B}"/>
              </a:ext>
            </a:extLst>
          </p:cNvPr>
          <p:cNvSpPr/>
          <p:nvPr userDrawn="1"/>
        </p:nvSpPr>
        <p:spPr>
          <a:xfrm>
            <a:off x="510075" y="4640384"/>
            <a:ext cx="11186625" cy="1709651"/>
          </a:xfrm>
          <a:prstGeom prst="rect">
            <a:avLst/>
          </a:prstGeom>
          <a:solidFill>
            <a:schemeClr val="bg1">
              <a:lumMod val="95000"/>
              <a:alpha val="10000"/>
            </a:schemeClr>
          </a:solidFill>
          <a:ln w="12700">
            <a:gradFill>
              <a:gsLst>
                <a:gs pos="100000">
                  <a:schemeClr val="accent1"/>
                </a:gs>
                <a:gs pos="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8" name="图片占位符 137">
            <a:extLst>
              <a:ext uri="{FF2B5EF4-FFF2-40B4-BE49-F238E27FC236}">
                <a16:creationId xmlns:a16="http://schemas.microsoft.com/office/drawing/2014/main" id="{BC7A8E64-8ABB-4BD1-9596-612D37C794AF}"/>
              </a:ext>
            </a:extLst>
          </p:cNvPr>
          <p:cNvSpPr>
            <a:spLocks noGrp="1"/>
          </p:cNvSpPr>
          <p:nvPr>
            <p:ph type="pic" sz="quarter" idx="12"/>
          </p:nvPr>
        </p:nvSpPr>
        <p:spPr>
          <a:xfrm>
            <a:off x="484982" y="1011238"/>
            <a:ext cx="11222037" cy="3660775"/>
          </a:xfrm>
          <a:prstGeom prst="rect">
            <a:avLst/>
          </a:prstGeom>
          <a:solidFill>
            <a:srgbClr val="F9F9F9"/>
          </a:solidFill>
        </p:spPr>
        <p:txBody>
          <a:bodyPr/>
          <a:lstStyle/>
          <a:p>
            <a:endParaRPr lang="zh-CN" altLang="en-US"/>
          </a:p>
        </p:txBody>
      </p:sp>
      <p:sp>
        <p:nvSpPr>
          <p:cNvPr id="3" name="文本占位符 11">
            <a:extLst>
              <a:ext uri="{FF2B5EF4-FFF2-40B4-BE49-F238E27FC236}">
                <a16:creationId xmlns:a16="http://schemas.microsoft.com/office/drawing/2014/main" id="{9989C938-78D7-4BFC-B812-F39F3070013B}"/>
              </a:ext>
            </a:extLst>
          </p:cNvPr>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p>
        </p:txBody>
      </p:sp>
      <p:sp>
        <p:nvSpPr>
          <p:cNvPr id="4" name="文本占位符 11">
            <a:extLst>
              <a:ext uri="{FF2B5EF4-FFF2-40B4-BE49-F238E27FC236}">
                <a16:creationId xmlns:a16="http://schemas.microsoft.com/office/drawing/2014/main" id="{09CBA4B4-DC8A-4D59-88FE-89A1CEC95AE5}"/>
              </a:ext>
            </a:extLst>
          </p:cNvPr>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p>
        </p:txBody>
      </p:sp>
      <p:grpSp>
        <p:nvGrpSpPr>
          <p:cNvPr id="5" name="组合 4">
            <a:extLst>
              <a:ext uri="{FF2B5EF4-FFF2-40B4-BE49-F238E27FC236}">
                <a16:creationId xmlns:a16="http://schemas.microsoft.com/office/drawing/2014/main" id="{A97073F1-E1AA-4624-880A-56F211D65418}"/>
              </a:ext>
            </a:extLst>
          </p:cNvPr>
          <p:cNvGrpSpPr/>
          <p:nvPr userDrawn="1"/>
        </p:nvGrpSpPr>
        <p:grpSpPr>
          <a:xfrm>
            <a:off x="195072" y="0"/>
            <a:ext cx="203799" cy="784815"/>
            <a:chOff x="195072" y="0"/>
            <a:chExt cx="203799" cy="784815"/>
          </a:xfrm>
        </p:grpSpPr>
        <p:sp>
          <p:nvSpPr>
            <p:cNvPr id="6" name="任意多边形: 形状 5">
              <a:extLst>
                <a:ext uri="{FF2B5EF4-FFF2-40B4-BE49-F238E27FC236}">
                  <a16:creationId xmlns:a16="http://schemas.microsoft.com/office/drawing/2014/main" id="{39A0AB97-7D3D-41AD-B0EF-FE4BAE30954C}"/>
                </a:ext>
              </a:extLst>
            </p:cNvPr>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a:extLst>
                <a:ext uri="{FF2B5EF4-FFF2-40B4-BE49-F238E27FC236}">
                  <a16:creationId xmlns:a16="http://schemas.microsoft.com/office/drawing/2014/main" id="{060B2A71-1A6E-49B4-8C11-45541A8476F1}"/>
                </a:ext>
              </a:extLst>
            </p:cNvPr>
            <p:cNvCxnSpPr>
              <a:cxnSpLocks/>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FCA0A414-0D93-4635-88F0-566D0BC92104}"/>
              </a:ext>
            </a:extLst>
          </p:cNvPr>
          <p:cNvGrpSpPr/>
          <p:nvPr userDrawn="1"/>
        </p:nvGrpSpPr>
        <p:grpSpPr>
          <a:xfrm>
            <a:off x="9981085" y="329527"/>
            <a:ext cx="1729409" cy="404260"/>
            <a:chOff x="5869209" y="3087337"/>
            <a:chExt cx="2514124" cy="587692"/>
          </a:xfrm>
        </p:grpSpPr>
        <p:grpSp>
          <p:nvGrpSpPr>
            <p:cNvPr id="9" name="图形 4">
              <a:extLst>
                <a:ext uri="{FF2B5EF4-FFF2-40B4-BE49-F238E27FC236}">
                  <a16:creationId xmlns:a16="http://schemas.microsoft.com/office/drawing/2014/main" id="{223D269E-6B33-4452-9A78-D21AD8FA962F}"/>
                </a:ext>
              </a:extLst>
            </p:cNvPr>
            <p:cNvGrpSpPr/>
            <p:nvPr/>
          </p:nvGrpSpPr>
          <p:grpSpPr>
            <a:xfrm>
              <a:off x="5869209" y="3087337"/>
              <a:ext cx="587692" cy="587692"/>
              <a:chOff x="5869209" y="3087337"/>
              <a:chExt cx="587692" cy="587692"/>
            </a:xfrm>
            <a:solidFill>
              <a:srgbClr val="203E6E"/>
            </a:solidFill>
          </p:grpSpPr>
          <p:sp>
            <p:nvSpPr>
              <p:cNvPr id="58" name="任意多边形: 形状 57">
                <a:extLst>
                  <a:ext uri="{FF2B5EF4-FFF2-40B4-BE49-F238E27FC236}">
                    <a16:creationId xmlns:a16="http://schemas.microsoft.com/office/drawing/2014/main" id="{7B2386D4-5D4C-413E-9463-7BA114E45D86}"/>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034D714C-9CE0-421C-A2D0-C71A81E1D28D}"/>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EC944283-1E90-49BF-B3C7-2BFC39F86140}"/>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7F2BBAE9-6A32-4214-B772-C10CCED1CBF1}"/>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F0A932F7-64D1-445A-99C6-784EED1E3134}"/>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03402155-9905-4207-BE48-114CE593D230}"/>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87E9444-3AEF-434B-ADF5-D54A410300BA}"/>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9B680B63-EEC8-42F3-821C-A6317E32FE82}"/>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D4BB721F-1674-49C8-9D56-A48A8F85BE16}"/>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C5E65637-0B42-4269-89E4-98B3BEF6B54B}"/>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A1A65C67-C550-49A8-8DA1-F9073DC8F148}"/>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35622938-D461-4088-83C5-127C501B14FF}"/>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3F7AA394-3EF5-48B3-BC14-37A375D346B5}"/>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9605E3A9-900E-480E-A84D-9A3282D6ABF9}"/>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AB9F12D6-9342-4D62-AAF1-B29875277FF3}"/>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3C43EDC6-A6A1-4DD5-99A1-BB2108B76B46}"/>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9BBB6B91-68D3-4594-8228-7D4CB0309F12}"/>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DED2E1BF-9E8F-4C78-9A94-EB4608D83556}"/>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84B6F199-24D9-469C-8756-5802E8894D89}"/>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BDE226A5-C81E-4270-9D40-74E229949FCF}"/>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FF4B52A3-135B-45D5-AA5A-BEAEE017F719}"/>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4133CC59-F31C-4218-B7FA-35E5BBC67BE4}"/>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5C79175E-0B10-4672-8132-32758E94B65B}"/>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A2069748-965F-4D4F-9A84-4AB256B2BE68}"/>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156F01EB-4C35-4120-AC91-7D615299265A}"/>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3A4F024B-613E-4DDB-A019-A92F963245D5}"/>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C2243A55-37F2-4F2F-B64A-2F0B69FACDF7}"/>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AE3D3883-3021-4BEF-9B67-F535E48A704D}"/>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7CE6E366-3377-43D3-8140-78350211FFC3}"/>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9B7218E4-FA70-4441-8D18-3BDB5AADD82F}"/>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37527641-EB17-4007-B406-D42B8C705808}"/>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A9ECA781-7E2A-48EC-A378-4CE2C6869198}"/>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C6418DF1-2D6D-40B6-B746-825A2947DEF8}"/>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D55DE3E3-46F1-44F7-A569-6D72114D0E2F}"/>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FDBBD30D-991D-4510-A299-2467CEB8C3A7}"/>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F76FAA38-4C36-4DBF-ADE7-D60D25BB3777}"/>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1DDA530D-5C54-4F2C-B1A1-11AF7A04B13A}"/>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6CEB707E-D76E-4C7C-AE79-63370D144FCA}"/>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B32CE81C-0F24-4D1D-A725-0BC1557BA73D}"/>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8295741F-4241-43AC-BDFF-9F758B9A47A1}"/>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484412C1-EE14-4BB2-9446-7B193D67407B}"/>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B9FA852D-2197-4514-8AFC-01C74440CE90}"/>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6DD160A8-5EE3-447E-9147-3DF95C5B1BB4}"/>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8D944B09-C042-4CB3-AE48-6EC84901D3FE}"/>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4A5F82E5-32AA-43F0-A1F4-25797F8B6C9D}"/>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A399D0BA-CD40-42BB-9E0F-3EE598A005F4}"/>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CCE9A67D-4D3B-4785-9078-780D0AB2D1E7}"/>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F73067D6-F697-4E03-A9E9-470BE954A925}"/>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F091B3EB-60CA-4698-8FDB-437660D966EF}"/>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7399F497-8379-40DC-9EAB-164A42BDEFE2}"/>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D2B621CB-A399-41A8-8C73-7744ABC36E7F}"/>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6C01F978-69F7-48DD-8E23-E6594AF087BD}"/>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8B9C44F1-7844-4563-A0AA-4EE9A8FB7A1D}"/>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84F4B8A3-9296-4A8A-B5DE-26ADF5F99321}"/>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602B87AA-3476-4769-9FE0-2905F34DDDFD}"/>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CBF37B65-5BFE-4AFA-B90A-968BDDA80368}"/>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BA00F597-DE4B-481D-B8EB-97D5C67ADE55}"/>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6C21D2E6-A018-4F4F-A469-5A8DAA5E8A33}"/>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40BC24A1-59AB-4AC7-B5A4-4BA413805DD6}"/>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C27A0290-9640-4B6E-AEAC-A8909EE3BEC3}"/>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15B2A6FE-DC54-478E-8C06-849932DCAEBC}"/>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1174062C-C521-41D9-BCBD-FE905A00E216}"/>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E85EE336-F60E-4186-91AD-32EC8E4B825D}"/>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A20B60AC-B15F-4063-B8C6-A5ABD13D409D}"/>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29564025-95B7-4764-B5F7-AFC86797B92B}"/>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078F4742-F611-4F6B-8A30-312FCBFC353F}"/>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B1E77E47-9618-4543-8732-FDD7F41FC124}"/>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2F6B9752-3730-41A4-9A81-A398B3CF42F5}"/>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76F2AB4B-94FB-48D3-BE6A-C2A79DE807BF}"/>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E67A1ADE-F572-4431-917F-D12E3EB85494}"/>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243F8BDD-17A4-4810-B1FB-8F8AE4FA05A5}"/>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7AB3DA00-4078-4820-9952-A99B93AC9424}"/>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4F44A2FC-6BCC-478C-9EA4-32B9EC133030}"/>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a:extLst>
                <a:ext uri="{FF2B5EF4-FFF2-40B4-BE49-F238E27FC236}">
                  <a16:creationId xmlns:a16="http://schemas.microsoft.com/office/drawing/2014/main" id="{D3027323-3C46-4FB6-834A-EAC583218786}"/>
                </a:ext>
              </a:extLst>
            </p:cNvPr>
            <p:cNvGrpSpPr/>
            <p:nvPr/>
          </p:nvGrpSpPr>
          <p:grpSpPr>
            <a:xfrm>
              <a:off x="6551013" y="3111523"/>
              <a:ext cx="1832129" cy="407210"/>
              <a:chOff x="6551013" y="3111523"/>
              <a:chExt cx="1832129" cy="407210"/>
            </a:xfrm>
            <a:solidFill>
              <a:srgbClr val="203E6E"/>
            </a:solidFill>
          </p:grpSpPr>
          <p:sp>
            <p:nvSpPr>
              <p:cNvPr id="41" name="任意多边形: 形状 40">
                <a:extLst>
                  <a:ext uri="{FF2B5EF4-FFF2-40B4-BE49-F238E27FC236}">
                    <a16:creationId xmlns:a16="http://schemas.microsoft.com/office/drawing/2014/main" id="{824491BF-FA06-4D62-A452-D6509973A8ED}"/>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5E818EAF-A57F-4FFE-848D-7B8195C9BAE2}"/>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a:extLst>
                  <a:ext uri="{FF2B5EF4-FFF2-40B4-BE49-F238E27FC236}">
                    <a16:creationId xmlns:a16="http://schemas.microsoft.com/office/drawing/2014/main" id="{5A116718-48CC-49DC-8A01-2EE146F7EF28}"/>
                  </a:ext>
                </a:extLst>
              </p:cNvPr>
              <p:cNvGrpSpPr/>
              <p:nvPr/>
            </p:nvGrpSpPr>
            <p:grpSpPr>
              <a:xfrm>
                <a:off x="7775067" y="3111523"/>
                <a:ext cx="278044" cy="346526"/>
                <a:chOff x="7775067" y="3111523"/>
                <a:chExt cx="278044" cy="346526"/>
              </a:xfrm>
              <a:solidFill>
                <a:srgbClr val="203E6E"/>
              </a:solidFill>
            </p:grpSpPr>
            <p:sp>
              <p:nvSpPr>
                <p:cNvPr id="56" name="任意多边形: 形状 55">
                  <a:extLst>
                    <a:ext uri="{FF2B5EF4-FFF2-40B4-BE49-F238E27FC236}">
                      <a16:creationId xmlns:a16="http://schemas.microsoft.com/office/drawing/2014/main" id="{2981D579-AAEE-4379-8008-AEF271B0271F}"/>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074B7018-E56B-47B2-96CB-0060E359A296}"/>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a:extLst>
                  <a:ext uri="{FF2B5EF4-FFF2-40B4-BE49-F238E27FC236}">
                    <a16:creationId xmlns:a16="http://schemas.microsoft.com/office/drawing/2014/main" id="{D2CFAFD0-C627-44D9-874F-12A6F0E75E1F}"/>
                  </a:ext>
                </a:extLst>
              </p:cNvPr>
              <p:cNvGrpSpPr/>
              <p:nvPr/>
            </p:nvGrpSpPr>
            <p:grpSpPr>
              <a:xfrm>
                <a:off x="6935533" y="3137153"/>
                <a:ext cx="217660" cy="381580"/>
                <a:chOff x="6935533" y="3137153"/>
                <a:chExt cx="217660" cy="381580"/>
              </a:xfrm>
              <a:solidFill>
                <a:srgbClr val="203E6E"/>
              </a:solidFill>
            </p:grpSpPr>
            <p:sp>
              <p:nvSpPr>
                <p:cNvPr id="54" name="任意多边形: 形状 53">
                  <a:extLst>
                    <a:ext uri="{FF2B5EF4-FFF2-40B4-BE49-F238E27FC236}">
                      <a16:creationId xmlns:a16="http://schemas.microsoft.com/office/drawing/2014/main" id="{11C6C1F7-A674-4C92-AA82-7E420B851BC2}"/>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67743558-1876-4ED7-8214-F124D4DCD496}"/>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a:extLst>
                  <a:ext uri="{FF2B5EF4-FFF2-40B4-BE49-F238E27FC236}">
                    <a16:creationId xmlns:a16="http://schemas.microsoft.com/office/drawing/2014/main" id="{6CF74EA6-90A8-4A64-B63E-3E3D390C1E20}"/>
                  </a:ext>
                </a:extLst>
              </p:cNvPr>
              <p:cNvGrpSpPr/>
              <p:nvPr/>
            </p:nvGrpSpPr>
            <p:grpSpPr>
              <a:xfrm>
                <a:off x="7234046" y="3181343"/>
                <a:ext cx="297518" cy="298128"/>
                <a:chOff x="7234046" y="3181343"/>
                <a:chExt cx="297518" cy="298128"/>
              </a:xfrm>
              <a:solidFill>
                <a:srgbClr val="203E6E"/>
              </a:solidFill>
            </p:grpSpPr>
            <p:sp>
              <p:nvSpPr>
                <p:cNvPr id="51" name="任意多边形: 形状 50">
                  <a:extLst>
                    <a:ext uri="{FF2B5EF4-FFF2-40B4-BE49-F238E27FC236}">
                      <a16:creationId xmlns:a16="http://schemas.microsoft.com/office/drawing/2014/main" id="{6DA24B02-BA0D-4D4C-942E-A1F8015A40E3}"/>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2028B087-3514-41E2-B3A0-7B7FA37E10D1}"/>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841AEFA9-55F0-46B4-A2C4-4BD9EF1F6B0B}"/>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a:extLst>
                  <a:ext uri="{FF2B5EF4-FFF2-40B4-BE49-F238E27FC236}">
                    <a16:creationId xmlns:a16="http://schemas.microsoft.com/office/drawing/2014/main" id="{F05920C9-5911-4B2B-8670-1979C9DF5DEC}"/>
                  </a:ext>
                </a:extLst>
              </p:cNvPr>
              <p:cNvGrpSpPr/>
              <p:nvPr/>
            </p:nvGrpSpPr>
            <p:grpSpPr>
              <a:xfrm>
                <a:off x="6551013" y="3163251"/>
                <a:ext cx="324255" cy="287750"/>
                <a:chOff x="6551013" y="3163251"/>
                <a:chExt cx="324255" cy="287750"/>
              </a:xfrm>
              <a:solidFill>
                <a:srgbClr val="203E6E"/>
              </a:solidFill>
            </p:grpSpPr>
            <p:sp>
              <p:nvSpPr>
                <p:cNvPr id="47" name="任意多边形: 形状 46">
                  <a:extLst>
                    <a:ext uri="{FF2B5EF4-FFF2-40B4-BE49-F238E27FC236}">
                      <a16:creationId xmlns:a16="http://schemas.microsoft.com/office/drawing/2014/main" id="{E604633A-AB3E-47A8-9102-1694CB2D53FF}"/>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8627348F-A36D-4632-B911-682AE922679D}"/>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685A1B59-578B-479B-BCDC-348AA414B7AA}"/>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5C1929AA-B422-4C89-8771-CECC56B66646}"/>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a:extLst>
                <a:ext uri="{FF2B5EF4-FFF2-40B4-BE49-F238E27FC236}">
                  <a16:creationId xmlns:a16="http://schemas.microsoft.com/office/drawing/2014/main" id="{BBA61379-E98C-4AD3-A967-2AD9FA0C196C}"/>
                </a:ext>
              </a:extLst>
            </p:cNvPr>
            <p:cNvGrpSpPr/>
            <p:nvPr/>
          </p:nvGrpSpPr>
          <p:grpSpPr>
            <a:xfrm>
              <a:off x="6550914" y="3542537"/>
              <a:ext cx="1832419" cy="67151"/>
              <a:chOff x="6550914" y="3542537"/>
              <a:chExt cx="1832419" cy="67151"/>
            </a:xfrm>
            <a:solidFill>
              <a:srgbClr val="203E6E"/>
            </a:solidFill>
          </p:grpSpPr>
          <p:sp>
            <p:nvSpPr>
              <p:cNvPr id="12" name="任意多边形: 形状 11">
                <a:extLst>
                  <a:ext uri="{FF2B5EF4-FFF2-40B4-BE49-F238E27FC236}">
                    <a16:creationId xmlns:a16="http://schemas.microsoft.com/office/drawing/2014/main" id="{F285ACF1-C1C3-4584-A904-DA2FC67FE2A4}"/>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0D0A8D9C-D86F-45DB-95C6-9A951CC6D9B0}"/>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82A83C48-AAA0-437C-A4A0-8160A0C046B1}"/>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EFD40EFF-6696-4997-AD0E-2CE37FA6CF69}"/>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D4390944-881F-460C-BB8D-B0003CDD7D5D}"/>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77E3EF3E-99B1-4A68-B2BC-ED54D5D189DA}"/>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DBB128E-395D-4310-A4AA-A118FB4BDD0B}"/>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48C88526-398F-4B15-8CF3-395766D7A589}"/>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23133B83-9593-40D0-85B1-D45FF756C1E2}"/>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2BAE3E6F-EB55-433B-AC7D-EDB05E1991FD}"/>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838B7FA9-BED2-4124-B68A-74B668BF3721}"/>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DAEA8D6-B940-476C-97D9-002D6459A99B}"/>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68F23F5-32D8-4BB3-AF51-10DAE4FADA44}"/>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F77CC559-1BE4-416F-9FC6-943E31940A95}"/>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82E7D7D1-E289-4430-9874-59DFBBA362B9}"/>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46A4958-7BD4-499D-A367-D87576773B81}"/>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C55E3863-DF1A-47CD-A5C7-2E23719FC093}"/>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8B1A8550-1B33-4AFC-B501-D9B9C302CDD2}"/>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A0C450EF-809D-4D09-8BCD-9D40B6E098CA}"/>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7D54E30D-0787-4808-B3E8-3A58C4EA1D25}"/>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8B80D06-C4C3-4AB2-B22D-820A6EA7D1EA}"/>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2CE877FC-7C08-401E-986D-477236DD5AE6}"/>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AF12F957-3B4B-4DE0-BFFC-E5C2943A1007}"/>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10EAA98F-A550-4E22-B3D0-B479ADAB389F}"/>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F09DB329-FB7D-4708-BD61-F43818A50530}"/>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6D1C2F3B-6B9C-40C5-9E89-7BFFA02307C9}"/>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E890B678-C245-4CE6-BB9B-CA3CCEF7449A}"/>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201455EF-0347-4D86-9153-04033EC45C59}"/>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92E95834-B02D-4694-828D-0A7C83F3292C}"/>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a:extLst>
              <a:ext uri="{FF2B5EF4-FFF2-40B4-BE49-F238E27FC236}">
                <a16:creationId xmlns:a16="http://schemas.microsoft.com/office/drawing/2014/main" id="{42228F5E-9B6A-4CB8-8608-F400F2DB0CA1}"/>
              </a:ext>
            </a:extLst>
          </p:cNvPr>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a:extLst>
              <a:ext uri="{FF2B5EF4-FFF2-40B4-BE49-F238E27FC236}">
                <a16:creationId xmlns:a16="http://schemas.microsoft.com/office/drawing/2014/main" id="{0339C994-A37F-403D-B0D3-F8C4D851F11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a:extLst>
              <a:ext uri="{FF2B5EF4-FFF2-40B4-BE49-F238E27FC236}">
                <a16:creationId xmlns:a16="http://schemas.microsoft.com/office/drawing/2014/main" id="{079427E4-DF34-4EDF-B327-6C10F33845C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Tree>
    <p:extLst>
      <p:ext uri="{BB962C8B-B14F-4D97-AF65-F5344CB8AC3E}">
        <p14:creationId xmlns:p14="http://schemas.microsoft.com/office/powerpoint/2010/main" val="395825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rgbClr val="F9F9F9"/>
          </a:fgClr>
          <a:bgClr>
            <a:schemeClr val="bg1"/>
          </a:bgClr>
        </a:patt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CDF7835-62CC-4C02-AB8E-66C00694BDDD}"/>
              </a:ext>
            </a:extLst>
          </p:cNvPr>
          <p:cNvSpPr txBox="1"/>
          <p:nvPr userDrawn="1"/>
        </p:nvSpPr>
        <p:spPr>
          <a:xfrm>
            <a:off x="0" y="-369332"/>
            <a:ext cx="5842000" cy="369332"/>
          </a:xfrm>
          <a:prstGeom prst="rect">
            <a:avLst/>
          </a:prstGeom>
          <a:noFill/>
        </p:spPr>
        <p:txBody>
          <a:bodyPr wrap="square" rtlCol="0">
            <a:spAutoFit/>
          </a:bodyPr>
          <a:lstStyle/>
          <a:p>
            <a:r>
              <a:rPr lang="zh-CN" altLang="en-US" dirty="0"/>
              <a:t>此</a:t>
            </a:r>
            <a:r>
              <a:rPr lang="en-US" altLang="zh-CN" dirty="0"/>
              <a:t>PPT</a:t>
            </a:r>
            <a:r>
              <a:rPr lang="zh-CN" altLang="en-US" dirty="0"/>
              <a:t>模板由成都理工大学“</a:t>
            </a:r>
            <a:r>
              <a:rPr lang="en-US" altLang="zh-CN" dirty="0"/>
              <a:t>X</a:t>
            </a:r>
            <a:r>
              <a:rPr lang="zh-CN" altLang="en-US" dirty="0"/>
              <a:t>幂空间”</a:t>
            </a:r>
            <a:r>
              <a:rPr lang="en-US" altLang="zh-CN" dirty="0"/>
              <a:t>PPT</a:t>
            </a:r>
            <a:r>
              <a:rPr lang="zh-CN" altLang="en-US" dirty="0"/>
              <a:t>工作室制作</a:t>
            </a:r>
          </a:p>
        </p:txBody>
      </p:sp>
    </p:spTree>
    <p:extLst>
      <p:ext uri="{BB962C8B-B14F-4D97-AF65-F5344CB8AC3E}">
        <p14:creationId xmlns:p14="http://schemas.microsoft.com/office/powerpoint/2010/main" val="3183894529"/>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2" r:id="rId7"/>
    <p:sldLayoutId id="2147483661" r:id="rId8"/>
    <p:sldLayoutId id="2147483663" r:id="rId9"/>
    <p:sldLayoutId id="2147483664"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572"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36AE9965-B1F6-4D1D-A023-10045B158CBB}"/>
              </a:ext>
            </a:extLst>
          </p:cNvPr>
          <p:cNvSpPr>
            <a:spLocks noGrp="1"/>
          </p:cNvSpPr>
          <p:nvPr>
            <p:ph type="body" sz="quarter" idx="12"/>
          </p:nvPr>
        </p:nvSpPr>
        <p:spPr>
          <a:xfrm>
            <a:off x="1019507" y="5406922"/>
            <a:ext cx="3378873" cy="313932"/>
          </a:xfrm>
        </p:spPr>
        <p:txBody>
          <a:bodyPr/>
          <a:lstStyle/>
          <a:p>
            <a:r>
              <a:rPr lang="zh-CN" altLang="en-US" dirty="0"/>
              <a:t>汇报人：“</a:t>
            </a:r>
            <a:r>
              <a:rPr lang="en-US" altLang="zh-CN" dirty="0"/>
              <a:t>X</a:t>
            </a:r>
            <a:r>
              <a:rPr lang="zh-CN" altLang="en-US" dirty="0"/>
              <a:t>幂空间”工作室</a:t>
            </a:r>
          </a:p>
        </p:txBody>
      </p:sp>
      <p:sp>
        <p:nvSpPr>
          <p:cNvPr id="7" name="文本占位符 6">
            <a:extLst>
              <a:ext uri="{FF2B5EF4-FFF2-40B4-BE49-F238E27FC236}">
                <a16:creationId xmlns:a16="http://schemas.microsoft.com/office/drawing/2014/main" id="{AD598B12-72F5-4543-BBEC-ECDBC8248087}"/>
              </a:ext>
            </a:extLst>
          </p:cNvPr>
          <p:cNvSpPr>
            <a:spLocks noGrp="1"/>
          </p:cNvSpPr>
          <p:nvPr>
            <p:ph type="body" sz="quarter" idx="13"/>
          </p:nvPr>
        </p:nvSpPr>
        <p:spPr/>
        <p:txBody>
          <a:bodyPr/>
          <a:lstStyle/>
          <a:p>
            <a:r>
              <a:rPr lang="zh-CN" altLang="en-US" dirty="0"/>
              <a:t>汇报时间：</a:t>
            </a:r>
            <a:r>
              <a:rPr lang="en-US" altLang="zh-CN" dirty="0"/>
              <a:t>2022.01.01</a:t>
            </a:r>
            <a:endParaRPr lang="zh-CN" altLang="en-US" dirty="0"/>
          </a:p>
        </p:txBody>
      </p:sp>
      <p:sp>
        <p:nvSpPr>
          <p:cNvPr id="5" name="文本占位符 4">
            <a:extLst>
              <a:ext uri="{FF2B5EF4-FFF2-40B4-BE49-F238E27FC236}">
                <a16:creationId xmlns:a16="http://schemas.microsoft.com/office/drawing/2014/main" id="{818A2930-E304-4961-AD84-FF009A2E5B08}"/>
              </a:ext>
            </a:extLst>
          </p:cNvPr>
          <p:cNvSpPr>
            <a:spLocks noGrp="1"/>
          </p:cNvSpPr>
          <p:nvPr>
            <p:ph type="body" sz="quarter" idx="11"/>
          </p:nvPr>
        </p:nvSpPr>
        <p:spPr/>
        <p:txBody>
          <a:bodyPr/>
          <a:lstStyle/>
          <a:p>
            <a:r>
              <a:rPr lang="en-US" altLang="zh-CN" sz="1600" dirty="0">
                <a:solidFill>
                  <a:schemeClr val="bg1"/>
                </a:solidFill>
                <a:cs typeface="+mn-ea"/>
                <a:sym typeface="+mn-lt"/>
              </a:rPr>
              <a:t>Chengdu</a:t>
            </a:r>
            <a:r>
              <a:rPr lang="zh-CN" altLang="en-US" sz="1600" dirty="0">
                <a:solidFill>
                  <a:schemeClr val="bg1"/>
                </a:solidFill>
                <a:cs typeface="+mn-ea"/>
                <a:sym typeface="+mn-lt"/>
              </a:rPr>
              <a:t> University </a:t>
            </a:r>
            <a:r>
              <a:rPr lang="en-US" altLang="zh-CN" sz="1600" dirty="0">
                <a:solidFill>
                  <a:schemeClr val="bg1"/>
                </a:solidFill>
                <a:cs typeface="+mn-ea"/>
                <a:sym typeface="+mn-lt"/>
              </a:rPr>
              <a:t>of Technology</a:t>
            </a:r>
            <a:r>
              <a:rPr lang="zh-CN" altLang="en-US" sz="1600" dirty="0">
                <a:solidFill>
                  <a:schemeClr val="bg1"/>
                </a:solidFill>
                <a:cs typeface="+mn-ea"/>
                <a:sym typeface="+mn-lt"/>
              </a:rPr>
              <a:t> General Academic Report Template</a:t>
            </a:r>
          </a:p>
        </p:txBody>
      </p:sp>
      <p:sp>
        <p:nvSpPr>
          <p:cNvPr id="4" name="文本占位符 3">
            <a:extLst>
              <a:ext uri="{FF2B5EF4-FFF2-40B4-BE49-F238E27FC236}">
                <a16:creationId xmlns:a16="http://schemas.microsoft.com/office/drawing/2014/main" id="{265CB036-E634-4228-80C7-38D5A3A7EA59}"/>
              </a:ext>
            </a:extLst>
          </p:cNvPr>
          <p:cNvSpPr>
            <a:spLocks noGrp="1"/>
          </p:cNvSpPr>
          <p:nvPr>
            <p:ph type="body" sz="quarter" idx="10"/>
          </p:nvPr>
        </p:nvSpPr>
        <p:spPr/>
        <p:txBody>
          <a:bodyPr/>
          <a:lstStyle/>
          <a:p>
            <a:r>
              <a:rPr lang="zh-CN" altLang="en-US" dirty="0"/>
              <a:t>成都理工大学</a:t>
            </a:r>
            <a:endParaRPr lang="en-US" altLang="zh-CN" dirty="0"/>
          </a:p>
          <a:p>
            <a:r>
              <a:rPr lang="zh-CN" altLang="en-US" dirty="0"/>
              <a:t>通用学术汇报答辩模板</a:t>
            </a:r>
          </a:p>
        </p:txBody>
      </p:sp>
    </p:spTree>
    <p:extLst>
      <p:ext uri="{BB962C8B-B14F-4D97-AF65-F5344CB8AC3E}">
        <p14:creationId xmlns:p14="http://schemas.microsoft.com/office/powerpoint/2010/main" val="1917895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7524C40-D8B7-4DE6-9152-6808E5CAEC80}"/>
              </a:ext>
            </a:extLst>
          </p:cNvPr>
          <p:cNvSpPr>
            <a:spLocks noGrp="1"/>
          </p:cNvSpPr>
          <p:nvPr>
            <p:ph type="body" sz="quarter" idx="11"/>
          </p:nvPr>
        </p:nvSpPr>
        <p:spPr>
          <a:xfrm>
            <a:off x="2338088" y="535896"/>
            <a:ext cx="2894308" cy="286232"/>
          </a:xfrm>
        </p:spPr>
        <p:txBody>
          <a:bodyPr/>
          <a:lstStyle/>
          <a:p>
            <a:r>
              <a:rPr lang="en-US" altLang="zh-CN" dirty="0"/>
              <a:t>One Paragraph Content Page</a:t>
            </a:r>
            <a:endParaRPr lang="zh-CN" altLang="en-US" dirty="0"/>
          </a:p>
        </p:txBody>
      </p:sp>
      <p:sp>
        <p:nvSpPr>
          <p:cNvPr id="2" name="文本占位符 1">
            <a:extLst>
              <a:ext uri="{FF2B5EF4-FFF2-40B4-BE49-F238E27FC236}">
                <a16:creationId xmlns:a16="http://schemas.microsoft.com/office/drawing/2014/main" id="{71E0F114-75BA-42CC-8223-D996AC6D8811}"/>
              </a:ext>
            </a:extLst>
          </p:cNvPr>
          <p:cNvSpPr>
            <a:spLocks noGrp="1"/>
          </p:cNvSpPr>
          <p:nvPr>
            <p:ph type="body" sz="quarter" idx="10"/>
          </p:nvPr>
        </p:nvSpPr>
        <p:spPr>
          <a:xfrm>
            <a:off x="398871" y="341997"/>
            <a:ext cx="2442279" cy="480131"/>
          </a:xfrm>
        </p:spPr>
        <p:txBody>
          <a:bodyPr/>
          <a:lstStyle/>
          <a:p>
            <a:r>
              <a:rPr lang="zh-CN" altLang="en-US" dirty="0">
                <a:sym typeface="+mn-lt"/>
              </a:rPr>
              <a:t>两段内容页</a:t>
            </a:r>
          </a:p>
        </p:txBody>
      </p:sp>
      <p:pic>
        <p:nvPicPr>
          <p:cNvPr id="3" name="图片 2">
            <a:extLst>
              <a:ext uri="{FF2B5EF4-FFF2-40B4-BE49-F238E27FC236}">
                <a16:creationId xmlns:a16="http://schemas.microsoft.com/office/drawing/2014/main" id="{9662C11D-AB40-42CA-AC23-60E23526195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a:ext>
            </a:extLst>
          </a:blip>
          <a:srcRect r="-97"/>
          <a:stretch/>
        </p:blipFill>
        <p:spPr>
          <a:xfrm>
            <a:off x="486031" y="984790"/>
            <a:ext cx="11219938" cy="3646756"/>
          </a:xfrm>
          <a:prstGeom prst="rect">
            <a:avLst/>
          </a:prstGeom>
        </p:spPr>
      </p:pic>
      <p:sp>
        <p:nvSpPr>
          <p:cNvPr id="10" name="矩形 9">
            <a:extLst>
              <a:ext uri="{FF2B5EF4-FFF2-40B4-BE49-F238E27FC236}">
                <a16:creationId xmlns:a16="http://schemas.microsoft.com/office/drawing/2014/main" id="{09520B76-9E82-4B4E-99A9-E45C888784E6}"/>
              </a:ext>
            </a:extLst>
          </p:cNvPr>
          <p:cNvSpPr/>
          <p:nvPr/>
        </p:nvSpPr>
        <p:spPr>
          <a:xfrm>
            <a:off x="784917" y="3344556"/>
            <a:ext cx="10622166" cy="3214398"/>
          </a:xfrm>
          <a:prstGeom prst="rect">
            <a:avLst/>
          </a:prstGeom>
          <a:solidFill>
            <a:schemeClr val="bg1"/>
          </a:solidFill>
          <a:ln w="0">
            <a:noFill/>
          </a:ln>
          <a:effectLst>
            <a:outerShdw blurRad="254000" dist="38100" dir="1740000" algn="tl" rotWithShape="0">
              <a:srgbClr val="203E6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a:t>
            </a:r>
            <a:endParaRPr lang="zh-CN" altLang="en-US" dirty="0">
              <a:cs typeface="+mn-ea"/>
              <a:sym typeface="+mn-lt"/>
            </a:endParaRPr>
          </a:p>
        </p:txBody>
      </p:sp>
      <p:sp>
        <p:nvSpPr>
          <p:cNvPr id="18" name="文本框 17">
            <a:extLst>
              <a:ext uri="{FF2B5EF4-FFF2-40B4-BE49-F238E27FC236}">
                <a16:creationId xmlns:a16="http://schemas.microsoft.com/office/drawing/2014/main" id="{696C78DD-8E15-4F9D-B59B-80B3F4FC61CA}"/>
              </a:ext>
            </a:extLst>
          </p:cNvPr>
          <p:cNvSpPr txBox="1"/>
          <p:nvPr/>
        </p:nvSpPr>
        <p:spPr>
          <a:xfrm>
            <a:off x="1943005" y="4008883"/>
            <a:ext cx="2065954" cy="40011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tx1">
                    <a:lumMod val="75000"/>
                    <a:lumOff val="25000"/>
                  </a:schemeClr>
                </a:solidFill>
                <a:cs typeface="+mn-ea"/>
                <a:sym typeface="+mn-lt"/>
              </a:rPr>
              <a:t>请填入您的标题</a:t>
            </a:r>
          </a:p>
        </p:txBody>
      </p:sp>
      <p:sp>
        <p:nvSpPr>
          <p:cNvPr id="19" name="矩形 18"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84B1687E-E755-4432-9DC6-02AABCC2AF83}"/>
              </a:ext>
            </a:extLst>
          </p:cNvPr>
          <p:cNvSpPr/>
          <p:nvPr/>
        </p:nvSpPr>
        <p:spPr>
          <a:xfrm>
            <a:off x="1925285" y="4495556"/>
            <a:ext cx="3307111" cy="13410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请在此输入内容请在此输入内容请在此输入内容请在此输入内容请在此输入内容请在此输入内容请在此输入内容请在此输入内容</a:t>
            </a:r>
            <a:endParaRPr lang="en-US" altLang="zh-CN" sz="1600" kern="1300" spc="130" dirty="0">
              <a:solidFill>
                <a:schemeClr val="tx1">
                  <a:lumMod val="50000"/>
                  <a:lumOff val="50000"/>
                </a:schemeClr>
              </a:solidFill>
              <a:cs typeface="+mn-ea"/>
              <a:sym typeface="+mn-lt"/>
            </a:endParaRPr>
          </a:p>
        </p:txBody>
      </p:sp>
      <p:cxnSp>
        <p:nvCxnSpPr>
          <p:cNvPr id="20" name="直接连接符 19">
            <a:extLst>
              <a:ext uri="{FF2B5EF4-FFF2-40B4-BE49-F238E27FC236}">
                <a16:creationId xmlns:a16="http://schemas.microsoft.com/office/drawing/2014/main" id="{F361F098-F3EA-44C8-9190-9109E740A600}"/>
              </a:ext>
            </a:extLst>
          </p:cNvPr>
          <p:cNvCxnSpPr>
            <a:cxnSpLocks/>
          </p:cNvCxnSpPr>
          <p:nvPr/>
        </p:nvCxnSpPr>
        <p:spPr>
          <a:xfrm>
            <a:off x="2028701" y="4439218"/>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3318321-3A3D-4886-8DDE-4826C6FAC355}"/>
              </a:ext>
            </a:extLst>
          </p:cNvPr>
          <p:cNvSpPr/>
          <p:nvPr/>
        </p:nvSpPr>
        <p:spPr>
          <a:xfrm>
            <a:off x="2028701" y="4439219"/>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BB2247DB-5F37-426A-9549-13C589BBDBD9}"/>
              </a:ext>
            </a:extLst>
          </p:cNvPr>
          <p:cNvSpPr txBox="1"/>
          <p:nvPr/>
        </p:nvSpPr>
        <p:spPr>
          <a:xfrm>
            <a:off x="7141413" y="4008883"/>
            <a:ext cx="2065954" cy="40011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tx1">
                    <a:lumMod val="75000"/>
                    <a:lumOff val="25000"/>
                  </a:schemeClr>
                </a:solidFill>
                <a:cs typeface="+mn-ea"/>
                <a:sym typeface="+mn-lt"/>
              </a:rPr>
              <a:t>请填入您的标题</a:t>
            </a:r>
          </a:p>
        </p:txBody>
      </p:sp>
      <p:sp>
        <p:nvSpPr>
          <p:cNvPr id="26" name="矩形 25"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B70A0D12-4FBE-46E6-9719-2BD6FACFEA21}"/>
              </a:ext>
            </a:extLst>
          </p:cNvPr>
          <p:cNvSpPr/>
          <p:nvPr/>
        </p:nvSpPr>
        <p:spPr>
          <a:xfrm>
            <a:off x="7123693" y="4495556"/>
            <a:ext cx="3419783" cy="13410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请在此输入内容请在此输入内容请在此输入内容请在此输入内容请在此输入内容请在此输入内容请在此输入内容请在此输入内容</a:t>
            </a:r>
            <a:endParaRPr lang="en-US" altLang="zh-CN" sz="1600" kern="1300" spc="130" dirty="0">
              <a:solidFill>
                <a:schemeClr val="tx1">
                  <a:lumMod val="50000"/>
                  <a:lumOff val="50000"/>
                </a:schemeClr>
              </a:solidFill>
              <a:cs typeface="+mn-ea"/>
              <a:sym typeface="+mn-lt"/>
            </a:endParaRPr>
          </a:p>
        </p:txBody>
      </p:sp>
      <p:cxnSp>
        <p:nvCxnSpPr>
          <p:cNvPr id="27" name="直接连接符 26">
            <a:extLst>
              <a:ext uri="{FF2B5EF4-FFF2-40B4-BE49-F238E27FC236}">
                <a16:creationId xmlns:a16="http://schemas.microsoft.com/office/drawing/2014/main" id="{79B7D4B5-1977-4A5C-A327-0A06D655A628}"/>
              </a:ext>
            </a:extLst>
          </p:cNvPr>
          <p:cNvCxnSpPr>
            <a:cxnSpLocks/>
          </p:cNvCxnSpPr>
          <p:nvPr/>
        </p:nvCxnSpPr>
        <p:spPr>
          <a:xfrm>
            <a:off x="7227109" y="4439218"/>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1C8DAF82-C242-48CD-841C-3C5D2E013F3E}"/>
              </a:ext>
            </a:extLst>
          </p:cNvPr>
          <p:cNvSpPr/>
          <p:nvPr/>
        </p:nvSpPr>
        <p:spPr>
          <a:xfrm>
            <a:off x="7227109" y="4439219"/>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CFBB6E8-D5D7-4272-9EA9-C5B59D3B27DD}"/>
              </a:ext>
            </a:extLst>
          </p:cNvPr>
          <p:cNvCxnSpPr>
            <a:cxnSpLocks/>
          </p:cNvCxnSpPr>
          <p:nvPr/>
        </p:nvCxnSpPr>
        <p:spPr>
          <a:xfrm>
            <a:off x="6096000" y="4286841"/>
            <a:ext cx="0" cy="13750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373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17241D9-CC63-49FC-935C-11277FFFB2F1}"/>
              </a:ext>
            </a:extLst>
          </p:cNvPr>
          <p:cNvSpPr/>
          <p:nvPr/>
        </p:nvSpPr>
        <p:spPr>
          <a:xfrm>
            <a:off x="0" y="1109990"/>
            <a:ext cx="12192000" cy="242246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0A6025A7-D243-4F24-A158-649D18F13D40}"/>
              </a:ext>
            </a:extLst>
          </p:cNvPr>
          <p:cNvSpPr/>
          <p:nvPr/>
        </p:nvSpPr>
        <p:spPr>
          <a:xfrm>
            <a:off x="482600" y="3857625"/>
            <a:ext cx="3479800" cy="2228850"/>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B8BE2B7C-9ACB-4D77-AD55-4AF5DD22E02B}"/>
              </a:ext>
            </a:extLst>
          </p:cNvPr>
          <p:cNvCxnSpPr>
            <a:cxnSpLocks/>
          </p:cNvCxnSpPr>
          <p:nvPr/>
        </p:nvCxnSpPr>
        <p:spPr>
          <a:xfrm>
            <a:off x="1519238" y="608647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7A05B28B-690C-4E91-83AE-B43AC01CBEEB}"/>
              </a:ext>
            </a:extLst>
          </p:cNvPr>
          <p:cNvSpPr/>
          <p:nvPr/>
        </p:nvSpPr>
        <p:spPr>
          <a:xfrm>
            <a:off x="4356100" y="3857625"/>
            <a:ext cx="3479800" cy="2228850"/>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DBC4040E-DBD5-4BA9-8B84-60C442E6F89E}"/>
              </a:ext>
            </a:extLst>
          </p:cNvPr>
          <p:cNvCxnSpPr>
            <a:cxnSpLocks/>
          </p:cNvCxnSpPr>
          <p:nvPr/>
        </p:nvCxnSpPr>
        <p:spPr>
          <a:xfrm>
            <a:off x="5392738" y="608647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F3302DC-D2A0-44CD-9D03-BF7310F7D29F}"/>
              </a:ext>
            </a:extLst>
          </p:cNvPr>
          <p:cNvSpPr/>
          <p:nvPr/>
        </p:nvSpPr>
        <p:spPr>
          <a:xfrm>
            <a:off x="8229600" y="3857625"/>
            <a:ext cx="3479800" cy="2228850"/>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 name="直接连接符 9">
            <a:extLst>
              <a:ext uri="{FF2B5EF4-FFF2-40B4-BE49-F238E27FC236}">
                <a16:creationId xmlns:a16="http://schemas.microsoft.com/office/drawing/2014/main" id="{FEF9306D-965A-4E29-A037-846694B7DE31}"/>
              </a:ext>
            </a:extLst>
          </p:cNvPr>
          <p:cNvCxnSpPr>
            <a:cxnSpLocks/>
          </p:cNvCxnSpPr>
          <p:nvPr/>
        </p:nvCxnSpPr>
        <p:spPr>
          <a:xfrm>
            <a:off x="9266238" y="608647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文本占位符 24">
            <a:extLst>
              <a:ext uri="{FF2B5EF4-FFF2-40B4-BE49-F238E27FC236}">
                <a16:creationId xmlns:a16="http://schemas.microsoft.com/office/drawing/2014/main" id="{562D04B2-CD4E-4513-9E05-06ADCF22DC84}"/>
              </a:ext>
            </a:extLst>
          </p:cNvPr>
          <p:cNvSpPr txBox="1">
            <a:spLocks/>
          </p:cNvSpPr>
          <p:nvPr/>
        </p:nvSpPr>
        <p:spPr>
          <a:xfrm>
            <a:off x="398871" y="341997"/>
            <a:ext cx="5105084" cy="480131"/>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1" kern="100" spc="130" dirty="0" smtClean="0">
                <a:solidFill>
                  <a:srgbClr val="203E6E"/>
                </a:soli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800" dirty="0">
                <a:gradFill>
                  <a:gsLst>
                    <a:gs pos="0">
                      <a:schemeClr val="accent1">
                        <a:lumMod val="90000"/>
                        <a:lumOff val="10000"/>
                      </a:schemeClr>
                    </a:gs>
                    <a:gs pos="51000">
                      <a:schemeClr val="accent1"/>
                    </a:gs>
                    <a:gs pos="100000">
                      <a:schemeClr val="accent1">
                        <a:lumMod val="83000"/>
                      </a:schemeClr>
                    </a:gs>
                  </a:gsLst>
                  <a:lin ang="2700000" scaled="0"/>
                </a:gradFill>
                <a:latin typeface="+mn-lt"/>
                <a:ea typeface="+mn-ea"/>
                <a:cs typeface="+mn-ea"/>
                <a:sym typeface="+mn-lt"/>
              </a:rPr>
              <a:t>三段内容页</a:t>
            </a:r>
          </a:p>
        </p:txBody>
      </p:sp>
      <p:sp>
        <p:nvSpPr>
          <p:cNvPr id="18" name="矩形 17">
            <a:extLst>
              <a:ext uri="{FF2B5EF4-FFF2-40B4-BE49-F238E27FC236}">
                <a16:creationId xmlns:a16="http://schemas.microsoft.com/office/drawing/2014/main" id="{047AE635-DCA0-4D02-9191-C1310E584459}"/>
              </a:ext>
            </a:extLst>
          </p:cNvPr>
          <p:cNvSpPr/>
          <p:nvPr/>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图片 18">
            <a:extLst>
              <a:ext uri="{FF2B5EF4-FFF2-40B4-BE49-F238E27FC236}">
                <a16:creationId xmlns:a16="http://schemas.microsoft.com/office/drawing/2014/main" id="{15250B66-0F0F-4989-A348-0A3DAA78E22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20" name="图片 19">
            <a:extLst>
              <a:ext uri="{FF2B5EF4-FFF2-40B4-BE49-F238E27FC236}">
                <a16:creationId xmlns:a16="http://schemas.microsoft.com/office/drawing/2014/main" id="{D9247116-F2E4-4416-A2E3-4F36DFE8E2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61" name="任意多边形: 形状 60">
            <a:extLst>
              <a:ext uri="{FF2B5EF4-FFF2-40B4-BE49-F238E27FC236}">
                <a16:creationId xmlns:a16="http://schemas.microsoft.com/office/drawing/2014/main" id="{454E7EA3-B591-4013-B64C-1CADCC203217}"/>
              </a:ext>
            </a:extLst>
          </p:cNvPr>
          <p:cNvSpPr/>
          <p:nvPr/>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2" name="文本框 21">
            <a:extLst>
              <a:ext uri="{FF2B5EF4-FFF2-40B4-BE49-F238E27FC236}">
                <a16:creationId xmlns:a16="http://schemas.microsoft.com/office/drawing/2014/main" id="{9F257266-277A-480F-AC85-401D561E2EC9}"/>
              </a:ext>
            </a:extLst>
          </p:cNvPr>
          <p:cNvSpPr txBox="1"/>
          <p:nvPr/>
        </p:nvSpPr>
        <p:spPr>
          <a:xfrm>
            <a:off x="2338087" y="498896"/>
            <a:ext cx="3235464" cy="307777"/>
          </a:xfrm>
          <a:prstGeom prst="rect">
            <a:avLst/>
          </a:prstGeom>
          <a:noFill/>
        </p:spPr>
        <p:txBody>
          <a:bodyPr wrap="square" rtlCol="0">
            <a:spAutoFit/>
          </a:bodyPr>
          <a:lstStyle/>
          <a:p>
            <a:r>
              <a:rPr lang="en-US" altLang="zh-CN" sz="1400" dirty="0">
                <a:solidFill>
                  <a:schemeClr val="bg2">
                    <a:lumMod val="75000"/>
                  </a:schemeClr>
                </a:solidFill>
                <a:cs typeface="+mn-ea"/>
                <a:sym typeface="+mn-lt"/>
              </a:rPr>
              <a:t>Three Paragraph Content Page</a:t>
            </a:r>
            <a:endParaRPr lang="zh-CN" altLang="en-US" sz="1400" dirty="0">
              <a:solidFill>
                <a:schemeClr val="bg2">
                  <a:lumMod val="75000"/>
                </a:schemeClr>
              </a:solidFill>
              <a:cs typeface="+mn-ea"/>
              <a:sym typeface="+mn-lt"/>
            </a:endParaRPr>
          </a:p>
        </p:txBody>
      </p:sp>
      <p:grpSp>
        <p:nvGrpSpPr>
          <p:cNvPr id="28" name="组合 27">
            <a:extLst>
              <a:ext uri="{FF2B5EF4-FFF2-40B4-BE49-F238E27FC236}">
                <a16:creationId xmlns:a16="http://schemas.microsoft.com/office/drawing/2014/main" id="{2A9F4A95-ECF3-4573-8858-C78FF87D2A9D}"/>
              </a:ext>
            </a:extLst>
          </p:cNvPr>
          <p:cNvGrpSpPr/>
          <p:nvPr/>
        </p:nvGrpSpPr>
        <p:grpSpPr>
          <a:xfrm>
            <a:off x="411480" y="1544241"/>
            <a:ext cx="6518512" cy="1553958"/>
            <a:chOff x="482600" y="1356878"/>
            <a:chExt cx="6518512" cy="1553958"/>
          </a:xfrm>
        </p:grpSpPr>
        <p:sp>
          <p:nvSpPr>
            <p:cNvPr id="23" name="文本框 22">
              <a:extLst>
                <a:ext uri="{FF2B5EF4-FFF2-40B4-BE49-F238E27FC236}">
                  <a16:creationId xmlns:a16="http://schemas.microsoft.com/office/drawing/2014/main" id="{E02C1C68-6778-4279-AEFF-81B5D914B555}"/>
                </a:ext>
              </a:extLst>
            </p:cNvPr>
            <p:cNvSpPr txBox="1"/>
            <p:nvPr/>
          </p:nvSpPr>
          <p:spPr>
            <a:xfrm>
              <a:off x="500320" y="1356878"/>
              <a:ext cx="2065954" cy="40011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bg1"/>
                  </a:solidFill>
                  <a:cs typeface="+mn-ea"/>
                  <a:sym typeface="+mn-lt"/>
                </a:rPr>
                <a:t>请填入您的标题</a:t>
              </a:r>
            </a:p>
          </p:txBody>
        </p:sp>
        <p:sp>
          <p:nvSpPr>
            <p:cNvPr id="24" name="矩形 23"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00FC9388-4052-444D-BB34-81EE0462E158}"/>
                </a:ext>
              </a:extLst>
            </p:cNvPr>
            <p:cNvSpPr/>
            <p:nvPr/>
          </p:nvSpPr>
          <p:spPr>
            <a:xfrm>
              <a:off x="482600" y="1889851"/>
              <a:ext cx="6518512" cy="10209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bg1"/>
                  </a:solidFill>
                  <a:cs typeface="+mn-ea"/>
                  <a:sym typeface="+mn-lt"/>
                </a:rPr>
                <a:t>请在此输入内容请在此输入内容请在此输入内容请在此输入内容请在此输入内容请在此输入内容请在此输入内容请在此输入内容请在此输入内容请在此输入内容请在此输入内容请在此输入内容</a:t>
              </a:r>
              <a:endParaRPr lang="en-US" altLang="zh-CN" sz="1600" kern="1300" spc="130" dirty="0">
                <a:solidFill>
                  <a:schemeClr val="bg1"/>
                </a:solidFill>
                <a:cs typeface="+mn-ea"/>
                <a:sym typeface="+mn-lt"/>
              </a:endParaRPr>
            </a:p>
          </p:txBody>
        </p:sp>
        <p:cxnSp>
          <p:nvCxnSpPr>
            <p:cNvPr id="25" name="直接连接符 24">
              <a:extLst>
                <a:ext uri="{FF2B5EF4-FFF2-40B4-BE49-F238E27FC236}">
                  <a16:creationId xmlns:a16="http://schemas.microsoft.com/office/drawing/2014/main" id="{F6B01D13-2AD7-4B57-86B5-37C14178492C}"/>
                </a:ext>
              </a:extLst>
            </p:cNvPr>
            <p:cNvCxnSpPr>
              <a:cxnSpLocks/>
            </p:cNvCxnSpPr>
            <p:nvPr/>
          </p:nvCxnSpPr>
          <p:spPr>
            <a:xfrm>
              <a:off x="586016" y="1823420"/>
              <a:ext cx="60617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6" name="Picture 29">
            <a:extLst>
              <a:ext uri="{FF2B5EF4-FFF2-40B4-BE49-F238E27FC236}">
                <a16:creationId xmlns:a16="http://schemas.microsoft.com/office/drawing/2014/main" id="{AEB39C59-8B9C-4743-918E-06214EC0526E}"/>
              </a:ext>
            </a:extLst>
          </p:cNvPr>
          <p:cNvPicPr>
            <a:picLocks noChangeAspect="1"/>
          </p:cNvPicPr>
          <p:nvPr/>
        </p:nvPicPr>
        <p:blipFill>
          <a:blip r:embed="rId4"/>
          <a:stretch>
            <a:fillRect/>
          </a:stretch>
        </p:blipFill>
        <p:spPr>
          <a:xfrm flipH="1">
            <a:off x="6598353" y="1175475"/>
            <a:ext cx="5281048" cy="2368550"/>
          </a:xfrm>
          <a:prstGeom prst="rect">
            <a:avLst/>
          </a:prstGeom>
        </p:spPr>
      </p:pic>
      <p:sp>
        <p:nvSpPr>
          <p:cNvPr id="37" name="文本框 36">
            <a:extLst>
              <a:ext uri="{FF2B5EF4-FFF2-40B4-BE49-F238E27FC236}">
                <a16:creationId xmlns:a16="http://schemas.microsoft.com/office/drawing/2014/main" id="{C0692F4A-CDDF-4228-A255-E7736F54C07F}"/>
              </a:ext>
            </a:extLst>
          </p:cNvPr>
          <p:cNvSpPr txBox="1"/>
          <p:nvPr/>
        </p:nvSpPr>
        <p:spPr>
          <a:xfrm>
            <a:off x="1633624" y="4065423"/>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solidFill>
                  <a:schemeClr val="tx1">
                    <a:lumMod val="50000"/>
                    <a:lumOff val="50000"/>
                  </a:schemeClr>
                </a:solidFill>
                <a:cs typeface="+mn-ea"/>
                <a:sym typeface="+mn-lt"/>
              </a:rPr>
              <a:t>标题一</a:t>
            </a:r>
          </a:p>
        </p:txBody>
      </p:sp>
      <p:sp>
        <p:nvSpPr>
          <p:cNvPr id="38" name="矩形 37"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4D99C735-225E-4E27-BADC-9316B205AEC8}"/>
              </a:ext>
            </a:extLst>
          </p:cNvPr>
          <p:cNvSpPr/>
          <p:nvPr/>
        </p:nvSpPr>
        <p:spPr>
          <a:xfrm>
            <a:off x="803481" y="4689199"/>
            <a:ext cx="2838038" cy="10209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a:t>
            </a:r>
            <a:endParaRPr lang="en-US" altLang="zh-CN" sz="1600" kern="1300" spc="130" dirty="0">
              <a:solidFill>
                <a:schemeClr val="tx1">
                  <a:lumMod val="50000"/>
                  <a:lumOff val="50000"/>
                </a:schemeClr>
              </a:solidFill>
              <a:cs typeface="+mn-ea"/>
              <a:sym typeface="+mn-lt"/>
            </a:endParaRPr>
          </a:p>
        </p:txBody>
      </p:sp>
      <p:sp>
        <p:nvSpPr>
          <p:cNvPr id="42" name="文本框 41">
            <a:extLst>
              <a:ext uri="{FF2B5EF4-FFF2-40B4-BE49-F238E27FC236}">
                <a16:creationId xmlns:a16="http://schemas.microsoft.com/office/drawing/2014/main" id="{C8884520-5076-40C5-8898-B65483B131D9}"/>
              </a:ext>
            </a:extLst>
          </p:cNvPr>
          <p:cNvSpPr txBox="1"/>
          <p:nvPr/>
        </p:nvSpPr>
        <p:spPr>
          <a:xfrm>
            <a:off x="5507124" y="4065423"/>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solidFill>
                  <a:schemeClr val="tx1">
                    <a:lumMod val="50000"/>
                    <a:lumOff val="50000"/>
                  </a:schemeClr>
                </a:solidFill>
                <a:cs typeface="+mn-ea"/>
                <a:sym typeface="+mn-lt"/>
              </a:rPr>
              <a:t>标题二</a:t>
            </a:r>
          </a:p>
        </p:txBody>
      </p:sp>
      <p:sp>
        <p:nvSpPr>
          <p:cNvPr id="43" name="矩形 42"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99BE1577-F605-4B43-9038-5CCEFCB2E30E}"/>
              </a:ext>
            </a:extLst>
          </p:cNvPr>
          <p:cNvSpPr/>
          <p:nvPr/>
        </p:nvSpPr>
        <p:spPr>
          <a:xfrm>
            <a:off x="4607131" y="4689199"/>
            <a:ext cx="2977738" cy="10209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a:t>
            </a:r>
            <a:endParaRPr lang="en-US" altLang="zh-CN" sz="1600" kern="1300" spc="130" dirty="0">
              <a:solidFill>
                <a:schemeClr val="tx1">
                  <a:lumMod val="50000"/>
                  <a:lumOff val="50000"/>
                </a:schemeClr>
              </a:solidFill>
              <a:cs typeface="+mn-ea"/>
              <a:sym typeface="+mn-lt"/>
            </a:endParaRPr>
          </a:p>
        </p:txBody>
      </p:sp>
      <p:sp>
        <p:nvSpPr>
          <p:cNvPr id="45" name="文本框 44">
            <a:extLst>
              <a:ext uri="{FF2B5EF4-FFF2-40B4-BE49-F238E27FC236}">
                <a16:creationId xmlns:a16="http://schemas.microsoft.com/office/drawing/2014/main" id="{B6B60398-BF41-4560-A9C9-72A46B3DB663}"/>
              </a:ext>
            </a:extLst>
          </p:cNvPr>
          <p:cNvSpPr txBox="1"/>
          <p:nvPr/>
        </p:nvSpPr>
        <p:spPr>
          <a:xfrm>
            <a:off x="9380624" y="4065423"/>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solidFill>
                  <a:schemeClr val="tx1">
                    <a:lumMod val="50000"/>
                    <a:lumOff val="50000"/>
                  </a:schemeClr>
                </a:solidFill>
                <a:cs typeface="+mn-ea"/>
                <a:sym typeface="+mn-lt"/>
              </a:rPr>
              <a:t>标题三</a:t>
            </a:r>
          </a:p>
        </p:txBody>
      </p:sp>
      <p:sp>
        <p:nvSpPr>
          <p:cNvPr id="46" name="矩形 45"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7D099044-0001-4CB3-84FD-C3C85326CDDF}"/>
              </a:ext>
            </a:extLst>
          </p:cNvPr>
          <p:cNvSpPr/>
          <p:nvPr/>
        </p:nvSpPr>
        <p:spPr>
          <a:xfrm>
            <a:off x="8542861" y="4689199"/>
            <a:ext cx="2853278" cy="10209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a:t>
            </a:r>
            <a:endParaRPr lang="en-US" altLang="zh-CN" sz="1600" kern="1300" spc="130" dirty="0">
              <a:solidFill>
                <a:schemeClr val="tx1">
                  <a:lumMod val="50000"/>
                  <a:lumOff val="50000"/>
                </a:schemeClr>
              </a:solidFill>
              <a:cs typeface="+mn-ea"/>
              <a:sym typeface="+mn-lt"/>
            </a:endParaRPr>
          </a:p>
        </p:txBody>
      </p:sp>
      <p:cxnSp>
        <p:nvCxnSpPr>
          <p:cNvPr id="47" name="直接连接符 46">
            <a:extLst>
              <a:ext uri="{FF2B5EF4-FFF2-40B4-BE49-F238E27FC236}">
                <a16:creationId xmlns:a16="http://schemas.microsoft.com/office/drawing/2014/main" id="{3EAAC1E8-F779-45B1-947C-5939990DE002}"/>
              </a:ext>
            </a:extLst>
          </p:cNvPr>
          <p:cNvCxnSpPr>
            <a:cxnSpLocks/>
          </p:cNvCxnSpPr>
          <p:nvPr/>
        </p:nvCxnSpPr>
        <p:spPr>
          <a:xfrm>
            <a:off x="9855391" y="4560425"/>
            <a:ext cx="228219" cy="0"/>
          </a:xfrm>
          <a:prstGeom prst="line">
            <a:avLst/>
          </a:prstGeom>
          <a:ln w="12700" cap="rnd">
            <a:solidFill>
              <a:schemeClr val="accent1">
                <a:alpha val="77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695A034-FADA-4BFD-9E61-B4091828CA58}"/>
              </a:ext>
            </a:extLst>
          </p:cNvPr>
          <p:cNvCxnSpPr>
            <a:cxnSpLocks/>
          </p:cNvCxnSpPr>
          <p:nvPr/>
        </p:nvCxnSpPr>
        <p:spPr>
          <a:xfrm>
            <a:off x="5981891" y="4560425"/>
            <a:ext cx="228219" cy="0"/>
          </a:xfrm>
          <a:prstGeom prst="line">
            <a:avLst/>
          </a:prstGeom>
          <a:ln w="12700" cap="rnd">
            <a:solidFill>
              <a:schemeClr val="accent1">
                <a:alpha val="77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67C77FD0-D2BA-4ACD-9334-AA055605168C}"/>
              </a:ext>
            </a:extLst>
          </p:cNvPr>
          <p:cNvCxnSpPr>
            <a:cxnSpLocks/>
          </p:cNvCxnSpPr>
          <p:nvPr/>
        </p:nvCxnSpPr>
        <p:spPr>
          <a:xfrm>
            <a:off x="2108391" y="4560425"/>
            <a:ext cx="228219" cy="0"/>
          </a:xfrm>
          <a:prstGeom prst="line">
            <a:avLst/>
          </a:prstGeom>
          <a:ln w="12700" cap="rnd">
            <a:solidFill>
              <a:schemeClr val="accent1">
                <a:alpha val="77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3B3822BF-AFFB-4530-BC12-6F27EEE6FD75}"/>
              </a:ext>
            </a:extLst>
          </p:cNvPr>
          <p:cNvCxnSpPr>
            <a:cxnSpLocks/>
          </p:cNvCxnSpPr>
          <p:nvPr/>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9286FA68-60B8-442C-9E58-7DEC77D297A2}"/>
              </a:ext>
            </a:extLst>
          </p:cNvPr>
          <p:cNvGrpSpPr/>
          <p:nvPr/>
        </p:nvGrpSpPr>
        <p:grpSpPr>
          <a:xfrm>
            <a:off x="9981085" y="299047"/>
            <a:ext cx="1729409" cy="404260"/>
            <a:chOff x="5869209" y="3087337"/>
            <a:chExt cx="2514124" cy="587692"/>
          </a:xfrm>
        </p:grpSpPr>
        <p:grpSp>
          <p:nvGrpSpPr>
            <p:cNvPr id="32" name="图形 4">
              <a:extLst>
                <a:ext uri="{FF2B5EF4-FFF2-40B4-BE49-F238E27FC236}">
                  <a16:creationId xmlns:a16="http://schemas.microsoft.com/office/drawing/2014/main" id="{E642E06D-4146-4ABF-A40F-EA4ECCAC9961}"/>
                </a:ext>
              </a:extLst>
            </p:cNvPr>
            <p:cNvGrpSpPr/>
            <p:nvPr/>
          </p:nvGrpSpPr>
          <p:grpSpPr>
            <a:xfrm>
              <a:off x="5869209" y="3087337"/>
              <a:ext cx="587692" cy="587692"/>
              <a:chOff x="5869209" y="3087337"/>
              <a:chExt cx="587692" cy="587692"/>
            </a:xfrm>
            <a:solidFill>
              <a:srgbClr val="203E6E"/>
            </a:solidFill>
          </p:grpSpPr>
          <p:sp>
            <p:nvSpPr>
              <p:cNvPr id="93" name="任意多边形: 形状 92">
                <a:extLst>
                  <a:ext uri="{FF2B5EF4-FFF2-40B4-BE49-F238E27FC236}">
                    <a16:creationId xmlns:a16="http://schemas.microsoft.com/office/drawing/2014/main" id="{4CBD7D9F-2AEE-4F0B-BD4F-211E20E2DA24}"/>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4" name="任意多边形: 形状 93">
                <a:extLst>
                  <a:ext uri="{FF2B5EF4-FFF2-40B4-BE49-F238E27FC236}">
                    <a16:creationId xmlns:a16="http://schemas.microsoft.com/office/drawing/2014/main" id="{C6B021F1-9355-4CF6-AE77-D8D4EA57CB49}"/>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5" name="任意多边形: 形状 94">
                <a:extLst>
                  <a:ext uri="{FF2B5EF4-FFF2-40B4-BE49-F238E27FC236}">
                    <a16:creationId xmlns:a16="http://schemas.microsoft.com/office/drawing/2014/main" id="{D13B73BC-9C03-4070-B787-92736BCA4DFC}"/>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6" name="任意多边形: 形状 95">
                <a:extLst>
                  <a:ext uri="{FF2B5EF4-FFF2-40B4-BE49-F238E27FC236}">
                    <a16:creationId xmlns:a16="http://schemas.microsoft.com/office/drawing/2014/main" id="{B31D6E56-B655-4583-B328-611CA8048CCC}"/>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7" name="任意多边形: 形状 96">
                <a:extLst>
                  <a:ext uri="{FF2B5EF4-FFF2-40B4-BE49-F238E27FC236}">
                    <a16:creationId xmlns:a16="http://schemas.microsoft.com/office/drawing/2014/main" id="{6DC4CC3E-1433-4D2C-9327-8C9D0D739B3E}"/>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8" name="任意多边形: 形状 97">
                <a:extLst>
                  <a:ext uri="{FF2B5EF4-FFF2-40B4-BE49-F238E27FC236}">
                    <a16:creationId xmlns:a16="http://schemas.microsoft.com/office/drawing/2014/main" id="{F441921B-D410-4782-B74E-E9610D53D608}"/>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9" name="任意多边形: 形状 98">
                <a:extLst>
                  <a:ext uri="{FF2B5EF4-FFF2-40B4-BE49-F238E27FC236}">
                    <a16:creationId xmlns:a16="http://schemas.microsoft.com/office/drawing/2014/main" id="{7131A3DD-D007-4E0D-855C-1AE7398B60B8}"/>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0" name="任意多边形: 形状 99">
                <a:extLst>
                  <a:ext uri="{FF2B5EF4-FFF2-40B4-BE49-F238E27FC236}">
                    <a16:creationId xmlns:a16="http://schemas.microsoft.com/office/drawing/2014/main" id="{FDD313EE-65D0-4F81-97F3-BFAB57D7C55B}"/>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1" name="任意多边形: 形状 100">
                <a:extLst>
                  <a:ext uri="{FF2B5EF4-FFF2-40B4-BE49-F238E27FC236}">
                    <a16:creationId xmlns:a16="http://schemas.microsoft.com/office/drawing/2014/main" id="{C1A4966D-6FE1-4A6D-9F3B-639BB5FD3636}"/>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2" name="任意多边形: 形状 101">
                <a:extLst>
                  <a:ext uri="{FF2B5EF4-FFF2-40B4-BE49-F238E27FC236}">
                    <a16:creationId xmlns:a16="http://schemas.microsoft.com/office/drawing/2014/main" id="{4341B71C-1B87-4A2C-8AB0-AD331D7F3143}"/>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3" name="任意多边形: 形状 102">
                <a:extLst>
                  <a:ext uri="{FF2B5EF4-FFF2-40B4-BE49-F238E27FC236}">
                    <a16:creationId xmlns:a16="http://schemas.microsoft.com/office/drawing/2014/main" id="{A712EFEB-5CFE-4435-A487-803227CF99A4}"/>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4" name="任意多边形: 形状 103">
                <a:extLst>
                  <a:ext uri="{FF2B5EF4-FFF2-40B4-BE49-F238E27FC236}">
                    <a16:creationId xmlns:a16="http://schemas.microsoft.com/office/drawing/2014/main" id="{DB187AA4-D377-46C0-BD36-A8E7C6B66EB7}"/>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5" name="任意多边形: 形状 104">
                <a:extLst>
                  <a:ext uri="{FF2B5EF4-FFF2-40B4-BE49-F238E27FC236}">
                    <a16:creationId xmlns:a16="http://schemas.microsoft.com/office/drawing/2014/main" id="{75D14F8B-BF8A-4898-B950-7B85EAF1614F}"/>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6" name="任意多边形: 形状 105">
                <a:extLst>
                  <a:ext uri="{FF2B5EF4-FFF2-40B4-BE49-F238E27FC236}">
                    <a16:creationId xmlns:a16="http://schemas.microsoft.com/office/drawing/2014/main" id="{408D8448-40EA-4CAC-AD76-8788430163A9}"/>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7" name="任意多边形: 形状 106">
                <a:extLst>
                  <a:ext uri="{FF2B5EF4-FFF2-40B4-BE49-F238E27FC236}">
                    <a16:creationId xmlns:a16="http://schemas.microsoft.com/office/drawing/2014/main" id="{E5E4E352-A34F-430A-9DD3-D68AD2E7AD64}"/>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8" name="任意多边形: 形状 107">
                <a:extLst>
                  <a:ext uri="{FF2B5EF4-FFF2-40B4-BE49-F238E27FC236}">
                    <a16:creationId xmlns:a16="http://schemas.microsoft.com/office/drawing/2014/main" id="{E6FD9B44-B642-4364-A5EE-A5F620E98221}"/>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9" name="任意多边形: 形状 108">
                <a:extLst>
                  <a:ext uri="{FF2B5EF4-FFF2-40B4-BE49-F238E27FC236}">
                    <a16:creationId xmlns:a16="http://schemas.microsoft.com/office/drawing/2014/main" id="{5E55B7B0-BF7E-4694-B5A8-64373BC89E84}"/>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0" name="任意多边形: 形状 109">
                <a:extLst>
                  <a:ext uri="{FF2B5EF4-FFF2-40B4-BE49-F238E27FC236}">
                    <a16:creationId xmlns:a16="http://schemas.microsoft.com/office/drawing/2014/main" id="{5CADFC50-A380-4EA8-8C99-8A0049B62BF4}"/>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1" name="任意多边形: 形状 110">
                <a:extLst>
                  <a:ext uri="{FF2B5EF4-FFF2-40B4-BE49-F238E27FC236}">
                    <a16:creationId xmlns:a16="http://schemas.microsoft.com/office/drawing/2014/main" id="{247A557D-D4ED-4A45-B7D1-2798E4BDAC78}"/>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2" name="任意多边形: 形状 111">
                <a:extLst>
                  <a:ext uri="{FF2B5EF4-FFF2-40B4-BE49-F238E27FC236}">
                    <a16:creationId xmlns:a16="http://schemas.microsoft.com/office/drawing/2014/main" id="{CF3A1E52-BFEA-49A1-8F58-37D872199A99}"/>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3" name="任意多边形: 形状 112">
                <a:extLst>
                  <a:ext uri="{FF2B5EF4-FFF2-40B4-BE49-F238E27FC236}">
                    <a16:creationId xmlns:a16="http://schemas.microsoft.com/office/drawing/2014/main" id="{920E1DB0-F664-46CE-BD38-16B822608B13}"/>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4" name="任意多边形: 形状 113">
                <a:extLst>
                  <a:ext uri="{FF2B5EF4-FFF2-40B4-BE49-F238E27FC236}">
                    <a16:creationId xmlns:a16="http://schemas.microsoft.com/office/drawing/2014/main" id="{E252AC22-170C-4BE4-9165-1CCA86057115}"/>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5" name="任意多边形: 形状 114">
                <a:extLst>
                  <a:ext uri="{FF2B5EF4-FFF2-40B4-BE49-F238E27FC236}">
                    <a16:creationId xmlns:a16="http://schemas.microsoft.com/office/drawing/2014/main" id="{2BE4F588-5C75-481F-84DD-F83215914407}"/>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6" name="任意多边形: 形状 115">
                <a:extLst>
                  <a:ext uri="{FF2B5EF4-FFF2-40B4-BE49-F238E27FC236}">
                    <a16:creationId xmlns:a16="http://schemas.microsoft.com/office/drawing/2014/main" id="{EF365580-4CB8-4230-B0DA-EB7DBA825173}"/>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7" name="任意多边形: 形状 116">
                <a:extLst>
                  <a:ext uri="{FF2B5EF4-FFF2-40B4-BE49-F238E27FC236}">
                    <a16:creationId xmlns:a16="http://schemas.microsoft.com/office/drawing/2014/main" id="{2D43661C-B1B8-47D1-B939-5882D2A6AF62}"/>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8" name="任意多边形: 形状 117">
                <a:extLst>
                  <a:ext uri="{FF2B5EF4-FFF2-40B4-BE49-F238E27FC236}">
                    <a16:creationId xmlns:a16="http://schemas.microsoft.com/office/drawing/2014/main" id="{08197242-67BD-4E40-8AC2-B7810A90E60B}"/>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9" name="任意多边形: 形状 118">
                <a:extLst>
                  <a:ext uri="{FF2B5EF4-FFF2-40B4-BE49-F238E27FC236}">
                    <a16:creationId xmlns:a16="http://schemas.microsoft.com/office/drawing/2014/main" id="{F3EAE0EC-FB30-4B7B-B4C1-473B662C2F56}"/>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0" name="任意多边形: 形状 119">
                <a:extLst>
                  <a:ext uri="{FF2B5EF4-FFF2-40B4-BE49-F238E27FC236}">
                    <a16:creationId xmlns:a16="http://schemas.microsoft.com/office/drawing/2014/main" id="{0AD1649C-EBF9-4752-BAE3-016D15FE9D25}"/>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1" name="任意多边形: 形状 120">
                <a:extLst>
                  <a:ext uri="{FF2B5EF4-FFF2-40B4-BE49-F238E27FC236}">
                    <a16:creationId xmlns:a16="http://schemas.microsoft.com/office/drawing/2014/main" id="{C6D09B0E-8006-4463-994F-742631C34AFB}"/>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2" name="任意多边形: 形状 121">
                <a:extLst>
                  <a:ext uri="{FF2B5EF4-FFF2-40B4-BE49-F238E27FC236}">
                    <a16:creationId xmlns:a16="http://schemas.microsoft.com/office/drawing/2014/main" id="{8956D685-9160-42C2-B425-A2AF1A6F0DC7}"/>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3" name="任意多边形: 形状 122">
                <a:extLst>
                  <a:ext uri="{FF2B5EF4-FFF2-40B4-BE49-F238E27FC236}">
                    <a16:creationId xmlns:a16="http://schemas.microsoft.com/office/drawing/2014/main" id="{A037CD7A-C434-4FF3-9CA7-CA2E43B38ED2}"/>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4" name="任意多边形: 形状 123">
                <a:extLst>
                  <a:ext uri="{FF2B5EF4-FFF2-40B4-BE49-F238E27FC236}">
                    <a16:creationId xmlns:a16="http://schemas.microsoft.com/office/drawing/2014/main" id="{EF8AC761-70BC-4E26-9791-04ED0A0E4262}"/>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5" name="任意多边形: 形状 124">
                <a:extLst>
                  <a:ext uri="{FF2B5EF4-FFF2-40B4-BE49-F238E27FC236}">
                    <a16:creationId xmlns:a16="http://schemas.microsoft.com/office/drawing/2014/main" id="{43C8E4A8-5FBE-430C-B09E-E98840F541CE}"/>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6" name="任意多边形: 形状 125">
                <a:extLst>
                  <a:ext uri="{FF2B5EF4-FFF2-40B4-BE49-F238E27FC236}">
                    <a16:creationId xmlns:a16="http://schemas.microsoft.com/office/drawing/2014/main" id="{AC66F768-2DCE-426F-BC96-C96152ED6EB6}"/>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7" name="任意多边形: 形状 126">
                <a:extLst>
                  <a:ext uri="{FF2B5EF4-FFF2-40B4-BE49-F238E27FC236}">
                    <a16:creationId xmlns:a16="http://schemas.microsoft.com/office/drawing/2014/main" id="{B1953665-E42B-429E-97DB-B91F99A70831}"/>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8" name="任意多边形: 形状 127">
                <a:extLst>
                  <a:ext uri="{FF2B5EF4-FFF2-40B4-BE49-F238E27FC236}">
                    <a16:creationId xmlns:a16="http://schemas.microsoft.com/office/drawing/2014/main" id="{87645D69-3466-43AF-9336-527162F99B4E}"/>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9" name="任意多边形: 形状 128">
                <a:extLst>
                  <a:ext uri="{FF2B5EF4-FFF2-40B4-BE49-F238E27FC236}">
                    <a16:creationId xmlns:a16="http://schemas.microsoft.com/office/drawing/2014/main" id="{A051C521-AC60-4BA2-ABED-2B6EFCFD9BD5}"/>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0" name="任意多边形: 形状 129">
                <a:extLst>
                  <a:ext uri="{FF2B5EF4-FFF2-40B4-BE49-F238E27FC236}">
                    <a16:creationId xmlns:a16="http://schemas.microsoft.com/office/drawing/2014/main" id="{C03EC494-E21C-477D-B295-5AB86C772ACC}"/>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1" name="任意多边形: 形状 130">
                <a:extLst>
                  <a:ext uri="{FF2B5EF4-FFF2-40B4-BE49-F238E27FC236}">
                    <a16:creationId xmlns:a16="http://schemas.microsoft.com/office/drawing/2014/main" id="{469F54E0-8264-4B35-A790-CAF355610E4D}"/>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2" name="任意多边形: 形状 131">
                <a:extLst>
                  <a:ext uri="{FF2B5EF4-FFF2-40B4-BE49-F238E27FC236}">
                    <a16:creationId xmlns:a16="http://schemas.microsoft.com/office/drawing/2014/main" id="{A41F3567-C074-4ECF-A757-F505C684427E}"/>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3" name="任意多边形: 形状 132">
                <a:extLst>
                  <a:ext uri="{FF2B5EF4-FFF2-40B4-BE49-F238E27FC236}">
                    <a16:creationId xmlns:a16="http://schemas.microsoft.com/office/drawing/2014/main" id="{F8B828D2-4723-43F3-B7BC-D0C107E98A7D}"/>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4" name="任意多边形: 形状 133">
                <a:extLst>
                  <a:ext uri="{FF2B5EF4-FFF2-40B4-BE49-F238E27FC236}">
                    <a16:creationId xmlns:a16="http://schemas.microsoft.com/office/drawing/2014/main" id="{FF7486A3-19B0-4E76-BA5B-4D07DD233E97}"/>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5" name="任意多边形: 形状 134">
                <a:extLst>
                  <a:ext uri="{FF2B5EF4-FFF2-40B4-BE49-F238E27FC236}">
                    <a16:creationId xmlns:a16="http://schemas.microsoft.com/office/drawing/2014/main" id="{A81E8070-053F-411D-B3EE-02ED0A3F258B}"/>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6" name="任意多边形: 形状 135">
                <a:extLst>
                  <a:ext uri="{FF2B5EF4-FFF2-40B4-BE49-F238E27FC236}">
                    <a16:creationId xmlns:a16="http://schemas.microsoft.com/office/drawing/2014/main" id="{CF3D3228-00D0-4FC0-AAE8-7A384D97C0AA}"/>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7" name="任意多边形: 形状 136">
                <a:extLst>
                  <a:ext uri="{FF2B5EF4-FFF2-40B4-BE49-F238E27FC236}">
                    <a16:creationId xmlns:a16="http://schemas.microsoft.com/office/drawing/2014/main" id="{05CABBA7-8637-4379-8349-1E8FD5F08ECA}"/>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8" name="任意多边形: 形状 137">
                <a:extLst>
                  <a:ext uri="{FF2B5EF4-FFF2-40B4-BE49-F238E27FC236}">
                    <a16:creationId xmlns:a16="http://schemas.microsoft.com/office/drawing/2014/main" id="{0FA43A2D-B97C-4963-9891-DE983C6D62FF}"/>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9" name="任意多边形: 形状 138">
                <a:extLst>
                  <a:ext uri="{FF2B5EF4-FFF2-40B4-BE49-F238E27FC236}">
                    <a16:creationId xmlns:a16="http://schemas.microsoft.com/office/drawing/2014/main" id="{50BDD69B-161B-46A8-9693-1B0B544C6002}"/>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0" name="任意多边形: 形状 139">
                <a:extLst>
                  <a:ext uri="{FF2B5EF4-FFF2-40B4-BE49-F238E27FC236}">
                    <a16:creationId xmlns:a16="http://schemas.microsoft.com/office/drawing/2014/main" id="{44C50C18-1CB4-4609-9740-1C316AA20D40}"/>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1" name="任意多边形: 形状 140">
                <a:extLst>
                  <a:ext uri="{FF2B5EF4-FFF2-40B4-BE49-F238E27FC236}">
                    <a16:creationId xmlns:a16="http://schemas.microsoft.com/office/drawing/2014/main" id="{F98976D3-34ED-4042-859D-5FD9330DEB13}"/>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2" name="任意多边形: 形状 141">
                <a:extLst>
                  <a:ext uri="{FF2B5EF4-FFF2-40B4-BE49-F238E27FC236}">
                    <a16:creationId xmlns:a16="http://schemas.microsoft.com/office/drawing/2014/main" id="{8D3782A5-F3A9-4006-A0EF-3FFB97A1CC6C}"/>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3" name="任意多边形: 形状 142">
                <a:extLst>
                  <a:ext uri="{FF2B5EF4-FFF2-40B4-BE49-F238E27FC236}">
                    <a16:creationId xmlns:a16="http://schemas.microsoft.com/office/drawing/2014/main" id="{6BC6A477-5958-49B6-A251-1B2E09DFED56}"/>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4" name="任意多边形: 形状 143">
                <a:extLst>
                  <a:ext uri="{FF2B5EF4-FFF2-40B4-BE49-F238E27FC236}">
                    <a16:creationId xmlns:a16="http://schemas.microsoft.com/office/drawing/2014/main" id="{A6A542BD-D3B7-4FA8-BAF1-B8CE1BCBF0B7}"/>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5" name="任意多边形: 形状 144">
                <a:extLst>
                  <a:ext uri="{FF2B5EF4-FFF2-40B4-BE49-F238E27FC236}">
                    <a16:creationId xmlns:a16="http://schemas.microsoft.com/office/drawing/2014/main" id="{16E908F9-761F-4DA4-B122-B39F49EA2C84}"/>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6" name="任意多边形: 形状 145">
                <a:extLst>
                  <a:ext uri="{FF2B5EF4-FFF2-40B4-BE49-F238E27FC236}">
                    <a16:creationId xmlns:a16="http://schemas.microsoft.com/office/drawing/2014/main" id="{BDC0436C-3167-4FDA-9512-C75622491422}"/>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7" name="任意多边形: 形状 146">
                <a:extLst>
                  <a:ext uri="{FF2B5EF4-FFF2-40B4-BE49-F238E27FC236}">
                    <a16:creationId xmlns:a16="http://schemas.microsoft.com/office/drawing/2014/main" id="{73ABE71F-2D7F-443F-AFF4-868CB66EBA9F}"/>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8" name="任意多边形: 形状 147">
                <a:extLst>
                  <a:ext uri="{FF2B5EF4-FFF2-40B4-BE49-F238E27FC236}">
                    <a16:creationId xmlns:a16="http://schemas.microsoft.com/office/drawing/2014/main" id="{4CD3BF94-0DD4-4A8A-8AB4-03404171B14E}"/>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9" name="任意多边形: 形状 148">
                <a:extLst>
                  <a:ext uri="{FF2B5EF4-FFF2-40B4-BE49-F238E27FC236}">
                    <a16:creationId xmlns:a16="http://schemas.microsoft.com/office/drawing/2014/main" id="{E732BDC9-8D11-4857-96EC-FB9CE5FF2DAC}"/>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0" name="任意多边形: 形状 149">
                <a:extLst>
                  <a:ext uri="{FF2B5EF4-FFF2-40B4-BE49-F238E27FC236}">
                    <a16:creationId xmlns:a16="http://schemas.microsoft.com/office/drawing/2014/main" id="{A5A5E6BA-B380-4A85-973E-2B9B64DC76C4}"/>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1" name="任意多边形: 形状 150">
                <a:extLst>
                  <a:ext uri="{FF2B5EF4-FFF2-40B4-BE49-F238E27FC236}">
                    <a16:creationId xmlns:a16="http://schemas.microsoft.com/office/drawing/2014/main" id="{C5BDBBF2-3CBF-4DAB-85AB-AE07D400F2ED}"/>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2" name="任意多边形: 形状 151">
                <a:extLst>
                  <a:ext uri="{FF2B5EF4-FFF2-40B4-BE49-F238E27FC236}">
                    <a16:creationId xmlns:a16="http://schemas.microsoft.com/office/drawing/2014/main" id="{3BDDAA68-6CD0-4EFE-86F7-33AACE2D472D}"/>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3" name="任意多边形: 形状 152">
                <a:extLst>
                  <a:ext uri="{FF2B5EF4-FFF2-40B4-BE49-F238E27FC236}">
                    <a16:creationId xmlns:a16="http://schemas.microsoft.com/office/drawing/2014/main" id="{0CF94B80-67A1-465F-962A-5BD772DD46AF}"/>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4" name="任意多边形: 形状 153">
                <a:extLst>
                  <a:ext uri="{FF2B5EF4-FFF2-40B4-BE49-F238E27FC236}">
                    <a16:creationId xmlns:a16="http://schemas.microsoft.com/office/drawing/2014/main" id="{0A9D31AA-B11E-4F87-8FC4-0942A1ED9161}"/>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5" name="任意多边形: 形状 154">
                <a:extLst>
                  <a:ext uri="{FF2B5EF4-FFF2-40B4-BE49-F238E27FC236}">
                    <a16:creationId xmlns:a16="http://schemas.microsoft.com/office/drawing/2014/main" id="{85E30335-05FE-4812-A2D8-4FDC0FB6E8AD}"/>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6" name="任意多边形: 形状 155">
                <a:extLst>
                  <a:ext uri="{FF2B5EF4-FFF2-40B4-BE49-F238E27FC236}">
                    <a16:creationId xmlns:a16="http://schemas.microsoft.com/office/drawing/2014/main" id="{6C59F031-8895-406B-9861-4BDD3F23CC35}"/>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7" name="任意多边形: 形状 156">
                <a:extLst>
                  <a:ext uri="{FF2B5EF4-FFF2-40B4-BE49-F238E27FC236}">
                    <a16:creationId xmlns:a16="http://schemas.microsoft.com/office/drawing/2014/main" id="{EA63DEA2-5922-47C3-A1B1-FE7811D5A2EC}"/>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8" name="任意多边形: 形状 157">
                <a:extLst>
                  <a:ext uri="{FF2B5EF4-FFF2-40B4-BE49-F238E27FC236}">
                    <a16:creationId xmlns:a16="http://schemas.microsoft.com/office/drawing/2014/main" id="{3D711ACC-546C-4AFD-BA7E-F13CB4AA8707}"/>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9" name="任意多边形: 形状 158">
                <a:extLst>
                  <a:ext uri="{FF2B5EF4-FFF2-40B4-BE49-F238E27FC236}">
                    <a16:creationId xmlns:a16="http://schemas.microsoft.com/office/drawing/2014/main" id="{76387942-AF5F-4496-A701-8A6B8E910D35}"/>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0" name="任意多边形: 形状 159">
                <a:extLst>
                  <a:ext uri="{FF2B5EF4-FFF2-40B4-BE49-F238E27FC236}">
                    <a16:creationId xmlns:a16="http://schemas.microsoft.com/office/drawing/2014/main" id="{F656A9C6-EFB1-43BD-9520-34F14EBE41DD}"/>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1" name="任意多边形: 形状 160">
                <a:extLst>
                  <a:ext uri="{FF2B5EF4-FFF2-40B4-BE49-F238E27FC236}">
                    <a16:creationId xmlns:a16="http://schemas.microsoft.com/office/drawing/2014/main" id="{778C47CE-EC18-41D6-AFAF-85459E6DDFE5}"/>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2" name="任意多边形: 形状 161">
                <a:extLst>
                  <a:ext uri="{FF2B5EF4-FFF2-40B4-BE49-F238E27FC236}">
                    <a16:creationId xmlns:a16="http://schemas.microsoft.com/office/drawing/2014/main" id="{B2B17848-63DA-4945-9408-C8A15C0BCF0D}"/>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3" name="任意多边形: 形状 162">
                <a:extLst>
                  <a:ext uri="{FF2B5EF4-FFF2-40B4-BE49-F238E27FC236}">
                    <a16:creationId xmlns:a16="http://schemas.microsoft.com/office/drawing/2014/main" id="{11ECB6AA-AF5E-425D-9D62-FDCAB0F31BA9}"/>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4" name="任意多边形: 形状 163">
                <a:extLst>
                  <a:ext uri="{FF2B5EF4-FFF2-40B4-BE49-F238E27FC236}">
                    <a16:creationId xmlns:a16="http://schemas.microsoft.com/office/drawing/2014/main" id="{5E6EBAA8-BD81-435C-843B-81155B02FE91}"/>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5" name="任意多边形: 形状 164">
                <a:extLst>
                  <a:ext uri="{FF2B5EF4-FFF2-40B4-BE49-F238E27FC236}">
                    <a16:creationId xmlns:a16="http://schemas.microsoft.com/office/drawing/2014/main" id="{92D81CD6-AA46-46EF-A675-D152901C8E58}"/>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33" name="图形 4">
              <a:extLst>
                <a:ext uri="{FF2B5EF4-FFF2-40B4-BE49-F238E27FC236}">
                  <a16:creationId xmlns:a16="http://schemas.microsoft.com/office/drawing/2014/main" id="{0E2E0733-B021-483D-8E91-81B0C0563B2C}"/>
                </a:ext>
              </a:extLst>
            </p:cNvPr>
            <p:cNvGrpSpPr/>
            <p:nvPr/>
          </p:nvGrpSpPr>
          <p:grpSpPr>
            <a:xfrm>
              <a:off x="6551013" y="3111523"/>
              <a:ext cx="1832129" cy="407210"/>
              <a:chOff x="6551013" y="3111523"/>
              <a:chExt cx="1832129" cy="407210"/>
            </a:xfrm>
            <a:solidFill>
              <a:srgbClr val="203E6E"/>
            </a:solidFill>
          </p:grpSpPr>
          <p:sp>
            <p:nvSpPr>
              <p:cNvPr id="76" name="任意多边形: 形状 75">
                <a:extLst>
                  <a:ext uri="{FF2B5EF4-FFF2-40B4-BE49-F238E27FC236}">
                    <a16:creationId xmlns:a16="http://schemas.microsoft.com/office/drawing/2014/main" id="{98374950-9DB2-4735-A607-3BF0FA81FD62}"/>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7" name="任意多边形: 形状 76">
                <a:extLst>
                  <a:ext uri="{FF2B5EF4-FFF2-40B4-BE49-F238E27FC236}">
                    <a16:creationId xmlns:a16="http://schemas.microsoft.com/office/drawing/2014/main" id="{BF0697A7-22BB-4F37-B0EF-7FF054A38672}"/>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nvGrpSpPr>
              <p:cNvPr id="78" name="图形 4">
                <a:extLst>
                  <a:ext uri="{FF2B5EF4-FFF2-40B4-BE49-F238E27FC236}">
                    <a16:creationId xmlns:a16="http://schemas.microsoft.com/office/drawing/2014/main" id="{B3FE5F35-024B-4601-8AB4-EFAF525503EB}"/>
                  </a:ext>
                </a:extLst>
              </p:cNvPr>
              <p:cNvGrpSpPr/>
              <p:nvPr/>
            </p:nvGrpSpPr>
            <p:grpSpPr>
              <a:xfrm>
                <a:off x="7775067" y="3111523"/>
                <a:ext cx="278044" cy="346526"/>
                <a:chOff x="7775067" y="3111523"/>
                <a:chExt cx="278044" cy="346526"/>
              </a:xfrm>
              <a:solidFill>
                <a:srgbClr val="203E6E"/>
              </a:solidFill>
            </p:grpSpPr>
            <p:sp>
              <p:nvSpPr>
                <p:cNvPr id="91" name="任意多边形: 形状 90">
                  <a:extLst>
                    <a:ext uri="{FF2B5EF4-FFF2-40B4-BE49-F238E27FC236}">
                      <a16:creationId xmlns:a16="http://schemas.microsoft.com/office/drawing/2014/main" id="{FE6182FB-6403-4F73-9909-CD68B1E6C257}"/>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2" name="任意多边形: 形状 91">
                  <a:extLst>
                    <a:ext uri="{FF2B5EF4-FFF2-40B4-BE49-F238E27FC236}">
                      <a16:creationId xmlns:a16="http://schemas.microsoft.com/office/drawing/2014/main" id="{A3FD7850-E565-4A7F-A1A2-9376BFBCC2CE}"/>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79" name="图形 4">
                <a:extLst>
                  <a:ext uri="{FF2B5EF4-FFF2-40B4-BE49-F238E27FC236}">
                    <a16:creationId xmlns:a16="http://schemas.microsoft.com/office/drawing/2014/main" id="{31D5DBE5-7140-44A1-8EBC-D0E422E1691E}"/>
                  </a:ext>
                </a:extLst>
              </p:cNvPr>
              <p:cNvGrpSpPr/>
              <p:nvPr/>
            </p:nvGrpSpPr>
            <p:grpSpPr>
              <a:xfrm>
                <a:off x="6935533" y="3137153"/>
                <a:ext cx="217660" cy="381580"/>
                <a:chOff x="6935533" y="3137153"/>
                <a:chExt cx="217660" cy="381580"/>
              </a:xfrm>
              <a:solidFill>
                <a:srgbClr val="203E6E"/>
              </a:solidFill>
            </p:grpSpPr>
            <p:sp>
              <p:nvSpPr>
                <p:cNvPr id="89" name="任意多边形: 形状 88">
                  <a:extLst>
                    <a:ext uri="{FF2B5EF4-FFF2-40B4-BE49-F238E27FC236}">
                      <a16:creationId xmlns:a16="http://schemas.microsoft.com/office/drawing/2014/main" id="{9C936EDE-AACC-43F6-BA9B-554736AE6AA2}"/>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0" name="任意多边形: 形状 89">
                  <a:extLst>
                    <a:ext uri="{FF2B5EF4-FFF2-40B4-BE49-F238E27FC236}">
                      <a16:creationId xmlns:a16="http://schemas.microsoft.com/office/drawing/2014/main" id="{3A9A0312-B8FC-43F3-9C27-067F21E1C5D5}"/>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80" name="图形 4">
                <a:extLst>
                  <a:ext uri="{FF2B5EF4-FFF2-40B4-BE49-F238E27FC236}">
                    <a16:creationId xmlns:a16="http://schemas.microsoft.com/office/drawing/2014/main" id="{5A554299-DB00-43E5-89BB-24FE19F4E68A}"/>
                  </a:ext>
                </a:extLst>
              </p:cNvPr>
              <p:cNvGrpSpPr/>
              <p:nvPr/>
            </p:nvGrpSpPr>
            <p:grpSpPr>
              <a:xfrm>
                <a:off x="7234046" y="3181343"/>
                <a:ext cx="297518" cy="298128"/>
                <a:chOff x="7234046" y="3181343"/>
                <a:chExt cx="297518" cy="298128"/>
              </a:xfrm>
              <a:solidFill>
                <a:srgbClr val="203E6E"/>
              </a:solidFill>
            </p:grpSpPr>
            <p:sp>
              <p:nvSpPr>
                <p:cNvPr id="86" name="任意多边形: 形状 85">
                  <a:extLst>
                    <a:ext uri="{FF2B5EF4-FFF2-40B4-BE49-F238E27FC236}">
                      <a16:creationId xmlns:a16="http://schemas.microsoft.com/office/drawing/2014/main" id="{F0400F1E-ABD4-48E1-AEEC-243DE11DE2C1}"/>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7" name="任意多边形: 形状 86">
                  <a:extLst>
                    <a:ext uri="{FF2B5EF4-FFF2-40B4-BE49-F238E27FC236}">
                      <a16:creationId xmlns:a16="http://schemas.microsoft.com/office/drawing/2014/main" id="{A3F5A800-D45E-4A85-9124-238E29F3737E}"/>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8" name="任意多边形: 形状 87">
                  <a:extLst>
                    <a:ext uri="{FF2B5EF4-FFF2-40B4-BE49-F238E27FC236}">
                      <a16:creationId xmlns:a16="http://schemas.microsoft.com/office/drawing/2014/main" id="{23DE2060-9625-49AD-8502-9BF8EEDD25D0}"/>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81" name="图形 4">
                <a:extLst>
                  <a:ext uri="{FF2B5EF4-FFF2-40B4-BE49-F238E27FC236}">
                    <a16:creationId xmlns:a16="http://schemas.microsoft.com/office/drawing/2014/main" id="{E659FAF2-878D-4325-A04E-FA1CDCE344BC}"/>
                  </a:ext>
                </a:extLst>
              </p:cNvPr>
              <p:cNvGrpSpPr/>
              <p:nvPr/>
            </p:nvGrpSpPr>
            <p:grpSpPr>
              <a:xfrm>
                <a:off x="6551013" y="3163251"/>
                <a:ext cx="324255" cy="287750"/>
                <a:chOff x="6551013" y="3163251"/>
                <a:chExt cx="324255" cy="287750"/>
              </a:xfrm>
              <a:solidFill>
                <a:srgbClr val="203E6E"/>
              </a:solidFill>
            </p:grpSpPr>
            <p:sp>
              <p:nvSpPr>
                <p:cNvPr id="82" name="任意多边形: 形状 81">
                  <a:extLst>
                    <a:ext uri="{FF2B5EF4-FFF2-40B4-BE49-F238E27FC236}">
                      <a16:creationId xmlns:a16="http://schemas.microsoft.com/office/drawing/2014/main" id="{3342F347-F197-41AA-BAC8-3CEE52CC6F9B}"/>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3" name="任意多边形: 形状 82">
                  <a:extLst>
                    <a:ext uri="{FF2B5EF4-FFF2-40B4-BE49-F238E27FC236}">
                      <a16:creationId xmlns:a16="http://schemas.microsoft.com/office/drawing/2014/main" id="{5A2C3864-56F0-45A2-93E0-CCEAB9FC045B}"/>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4" name="任意多边形: 形状 83">
                  <a:extLst>
                    <a:ext uri="{FF2B5EF4-FFF2-40B4-BE49-F238E27FC236}">
                      <a16:creationId xmlns:a16="http://schemas.microsoft.com/office/drawing/2014/main" id="{A945FB11-346D-4DF4-898F-6DADF00A4293}"/>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5" name="任意多边形: 形状 84">
                  <a:extLst>
                    <a:ext uri="{FF2B5EF4-FFF2-40B4-BE49-F238E27FC236}">
                      <a16:creationId xmlns:a16="http://schemas.microsoft.com/office/drawing/2014/main" id="{B9658C64-9253-4F80-A599-A0A9987CD9B7}"/>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grpSp>
          <p:nvGrpSpPr>
            <p:cNvPr id="34" name="图形 4">
              <a:extLst>
                <a:ext uri="{FF2B5EF4-FFF2-40B4-BE49-F238E27FC236}">
                  <a16:creationId xmlns:a16="http://schemas.microsoft.com/office/drawing/2014/main" id="{82692B98-7189-46B3-B7FC-F186571D129C}"/>
                </a:ext>
              </a:extLst>
            </p:cNvPr>
            <p:cNvGrpSpPr/>
            <p:nvPr/>
          </p:nvGrpSpPr>
          <p:grpSpPr>
            <a:xfrm>
              <a:off x="6550914" y="3542537"/>
              <a:ext cx="1832419" cy="67151"/>
              <a:chOff x="6550914" y="3542537"/>
              <a:chExt cx="1832419" cy="67151"/>
            </a:xfrm>
            <a:solidFill>
              <a:srgbClr val="203E6E"/>
            </a:solidFill>
          </p:grpSpPr>
          <p:sp>
            <p:nvSpPr>
              <p:cNvPr id="35" name="任意多边形: 形状 34">
                <a:extLst>
                  <a:ext uri="{FF2B5EF4-FFF2-40B4-BE49-F238E27FC236}">
                    <a16:creationId xmlns:a16="http://schemas.microsoft.com/office/drawing/2014/main" id="{DEC96724-CE83-4BA5-94B4-109B9D8DF37C}"/>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9" name="任意多边形: 形状 38">
                <a:extLst>
                  <a:ext uri="{FF2B5EF4-FFF2-40B4-BE49-F238E27FC236}">
                    <a16:creationId xmlns:a16="http://schemas.microsoft.com/office/drawing/2014/main" id="{BD590640-F142-4E9F-A96E-F0A5CCD2CF99}"/>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0" name="任意多边形: 形状 39">
                <a:extLst>
                  <a:ext uri="{FF2B5EF4-FFF2-40B4-BE49-F238E27FC236}">
                    <a16:creationId xmlns:a16="http://schemas.microsoft.com/office/drawing/2014/main" id="{D78B584B-A849-46AC-81CB-A0C0519CD0D7}"/>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1" name="任意多边形: 形状 40">
                <a:extLst>
                  <a:ext uri="{FF2B5EF4-FFF2-40B4-BE49-F238E27FC236}">
                    <a16:creationId xmlns:a16="http://schemas.microsoft.com/office/drawing/2014/main" id="{F5F3BAF0-1549-419D-B081-7ABE92808F97}"/>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4" name="任意多边形: 形状 43">
                <a:extLst>
                  <a:ext uri="{FF2B5EF4-FFF2-40B4-BE49-F238E27FC236}">
                    <a16:creationId xmlns:a16="http://schemas.microsoft.com/office/drawing/2014/main" id="{BDC234E9-716A-4553-AFD1-0B38C144B8AD}"/>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8" name="任意多边形: 形状 47">
                <a:extLst>
                  <a:ext uri="{FF2B5EF4-FFF2-40B4-BE49-F238E27FC236}">
                    <a16:creationId xmlns:a16="http://schemas.microsoft.com/office/drawing/2014/main" id="{141DFEFE-E38B-487F-BDBD-9C3B279B42D2}"/>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9" name="任意多边形: 形状 48">
                <a:extLst>
                  <a:ext uri="{FF2B5EF4-FFF2-40B4-BE49-F238E27FC236}">
                    <a16:creationId xmlns:a16="http://schemas.microsoft.com/office/drawing/2014/main" id="{4B96D8C9-317D-456D-85F9-1D5699ED40CF}"/>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0" name="任意多边形: 形状 49">
                <a:extLst>
                  <a:ext uri="{FF2B5EF4-FFF2-40B4-BE49-F238E27FC236}">
                    <a16:creationId xmlns:a16="http://schemas.microsoft.com/office/drawing/2014/main" id="{45A04AED-5DBE-4760-9708-2F5ADDDDC8B7}"/>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1" name="任意多边形: 形状 50">
                <a:extLst>
                  <a:ext uri="{FF2B5EF4-FFF2-40B4-BE49-F238E27FC236}">
                    <a16:creationId xmlns:a16="http://schemas.microsoft.com/office/drawing/2014/main" id="{77A9809C-BAEE-4D7C-A866-794C0BB7467D}"/>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2" name="任意多边形: 形状 51">
                <a:extLst>
                  <a:ext uri="{FF2B5EF4-FFF2-40B4-BE49-F238E27FC236}">
                    <a16:creationId xmlns:a16="http://schemas.microsoft.com/office/drawing/2014/main" id="{626D3010-B16E-44E8-ABFF-6D28F39E7884}"/>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3" name="任意多边形: 形状 52">
                <a:extLst>
                  <a:ext uri="{FF2B5EF4-FFF2-40B4-BE49-F238E27FC236}">
                    <a16:creationId xmlns:a16="http://schemas.microsoft.com/office/drawing/2014/main" id="{5DD17E60-8475-4226-A4A9-A83479CF00ED}"/>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4" name="任意多边形: 形状 53">
                <a:extLst>
                  <a:ext uri="{FF2B5EF4-FFF2-40B4-BE49-F238E27FC236}">
                    <a16:creationId xmlns:a16="http://schemas.microsoft.com/office/drawing/2014/main" id="{B5BE5293-26AD-4867-9CD0-1963207B3D95}"/>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7" name="任意多边形: 形状 56">
                <a:extLst>
                  <a:ext uri="{FF2B5EF4-FFF2-40B4-BE49-F238E27FC236}">
                    <a16:creationId xmlns:a16="http://schemas.microsoft.com/office/drawing/2014/main" id="{BFA8C288-CB7D-442C-A13B-E36E65F69308}"/>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8" name="任意多边形: 形状 57">
                <a:extLst>
                  <a:ext uri="{FF2B5EF4-FFF2-40B4-BE49-F238E27FC236}">
                    <a16:creationId xmlns:a16="http://schemas.microsoft.com/office/drawing/2014/main" id="{6C366D02-D6CC-44A3-9AB2-381E7A5D8706}"/>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9" name="任意多边形: 形状 58">
                <a:extLst>
                  <a:ext uri="{FF2B5EF4-FFF2-40B4-BE49-F238E27FC236}">
                    <a16:creationId xmlns:a16="http://schemas.microsoft.com/office/drawing/2014/main" id="{C6903F06-2C98-434E-B9E8-1CA1FFF37DA4}"/>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0" name="任意多边形: 形状 59">
                <a:extLst>
                  <a:ext uri="{FF2B5EF4-FFF2-40B4-BE49-F238E27FC236}">
                    <a16:creationId xmlns:a16="http://schemas.microsoft.com/office/drawing/2014/main" id="{80AF1032-A16A-45BE-AA54-D9BF88CF8942}"/>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2" name="任意多边形: 形状 61">
                <a:extLst>
                  <a:ext uri="{FF2B5EF4-FFF2-40B4-BE49-F238E27FC236}">
                    <a16:creationId xmlns:a16="http://schemas.microsoft.com/office/drawing/2014/main" id="{7D75D23D-411F-4701-B1E3-E51AB93C194F}"/>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4" name="任意多边形: 形状 63">
                <a:extLst>
                  <a:ext uri="{FF2B5EF4-FFF2-40B4-BE49-F238E27FC236}">
                    <a16:creationId xmlns:a16="http://schemas.microsoft.com/office/drawing/2014/main" id="{AB7E95E7-B6CB-457C-A32E-A1B4B04B378B}"/>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5" name="任意多边形: 形状 64">
                <a:extLst>
                  <a:ext uri="{FF2B5EF4-FFF2-40B4-BE49-F238E27FC236}">
                    <a16:creationId xmlns:a16="http://schemas.microsoft.com/office/drawing/2014/main" id="{377FD69B-1494-46BF-9168-B37AD8B03B82}"/>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6" name="任意多边形: 形状 65">
                <a:extLst>
                  <a:ext uri="{FF2B5EF4-FFF2-40B4-BE49-F238E27FC236}">
                    <a16:creationId xmlns:a16="http://schemas.microsoft.com/office/drawing/2014/main" id="{6E9E045C-D548-4F26-912D-6706DF82D858}"/>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7" name="任意多边形: 形状 66">
                <a:extLst>
                  <a:ext uri="{FF2B5EF4-FFF2-40B4-BE49-F238E27FC236}">
                    <a16:creationId xmlns:a16="http://schemas.microsoft.com/office/drawing/2014/main" id="{E32B226F-AD38-4BFC-9E99-53698498CE0E}"/>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8" name="任意多边形: 形状 67">
                <a:extLst>
                  <a:ext uri="{FF2B5EF4-FFF2-40B4-BE49-F238E27FC236}">
                    <a16:creationId xmlns:a16="http://schemas.microsoft.com/office/drawing/2014/main" id="{F05964DC-FD86-4E5C-A76C-DE9CE3E90E65}"/>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9" name="任意多边形: 形状 68">
                <a:extLst>
                  <a:ext uri="{FF2B5EF4-FFF2-40B4-BE49-F238E27FC236}">
                    <a16:creationId xmlns:a16="http://schemas.microsoft.com/office/drawing/2014/main" id="{031C29C4-CA51-46AE-B29C-758E32DA9D12}"/>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0" name="任意多边形: 形状 69">
                <a:extLst>
                  <a:ext uri="{FF2B5EF4-FFF2-40B4-BE49-F238E27FC236}">
                    <a16:creationId xmlns:a16="http://schemas.microsoft.com/office/drawing/2014/main" id="{7BDD881A-223F-4F4F-AE44-AE13F31F6261}"/>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1" name="任意多边形: 形状 70">
                <a:extLst>
                  <a:ext uri="{FF2B5EF4-FFF2-40B4-BE49-F238E27FC236}">
                    <a16:creationId xmlns:a16="http://schemas.microsoft.com/office/drawing/2014/main" id="{2AB862F0-E07E-4145-8565-7BB4F5E17721}"/>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2" name="任意多边形: 形状 71">
                <a:extLst>
                  <a:ext uri="{FF2B5EF4-FFF2-40B4-BE49-F238E27FC236}">
                    <a16:creationId xmlns:a16="http://schemas.microsoft.com/office/drawing/2014/main" id="{7F2C6B17-47C2-43C6-B35E-323053B2C5B7}"/>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3" name="任意多边形: 形状 72">
                <a:extLst>
                  <a:ext uri="{FF2B5EF4-FFF2-40B4-BE49-F238E27FC236}">
                    <a16:creationId xmlns:a16="http://schemas.microsoft.com/office/drawing/2014/main" id="{169FEEE9-F32F-4836-A730-0778B3476ADF}"/>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4" name="任意多边形: 形状 73">
                <a:extLst>
                  <a:ext uri="{FF2B5EF4-FFF2-40B4-BE49-F238E27FC236}">
                    <a16:creationId xmlns:a16="http://schemas.microsoft.com/office/drawing/2014/main" id="{06303EC0-223F-4702-AAEB-5C214A7C6D74}"/>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5" name="任意多边形: 形状 74">
                <a:extLst>
                  <a:ext uri="{FF2B5EF4-FFF2-40B4-BE49-F238E27FC236}">
                    <a16:creationId xmlns:a16="http://schemas.microsoft.com/office/drawing/2014/main" id="{B8AEC582-9E8E-41CE-B115-9B2886166D66}"/>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spTree>
    <p:extLst>
      <p:ext uri="{BB962C8B-B14F-4D97-AF65-F5344CB8AC3E}">
        <p14:creationId xmlns:p14="http://schemas.microsoft.com/office/powerpoint/2010/main" val="317093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a:extLst>
              <a:ext uri="{FF2B5EF4-FFF2-40B4-BE49-F238E27FC236}">
                <a16:creationId xmlns:a16="http://schemas.microsoft.com/office/drawing/2014/main" id="{C3578A21-61A3-4695-B248-65B88C388555}"/>
              </a:ext>
            </a:extLst>
          </p:cNvPr>
          <p:cNvPicPr>
            <a:picLocks noGrp="1" noChangeAspect="1"/>
          </p:cNvPicPr>
          <p:nvPr>
            <p:ph type="pic" sz="quarter" idx="12"/>
          </p:nvPr>
        </p:nvPicPr>
        <p:blipFill rotWithShape="1">
          <a:blip r:embed="rId2"/>
          <a:srcRect l="6833" t="10896" r="13976" b="15028"/>
          <a:stretch/>
        </p:blipFill>
        <p:spPr>
          <a:xfrm>
            <a:off x="941388" y="1243013"/>
            <a:ext cx="2562225" cy="1716087"/>
          </a:xfrm>
          <a:prstGeom prst="rect">
            <a:avLst/>
          </a:prstGeom>
        </p:spPr>
      </p:pic>
      <p:pic>
        <p:nvPicPr>
          <p:cNvPr id="30" name="图片占位符 29">
            <a:extLst>
              <a:ext uri="{FF2B5EF4-FFF2-40B4-BE49-F238E27FC236}">
                <a16:creationId xmlns:a16="http://schemas.microsoft.com/office/drawing/2014/main" id="{93045283-3DEB-4760-943A-B1CB623E1F45}"/>
              </a:ext>
            </a:extLst>
          </p:cNvPr>
          <p:cNvPicPr>
            <a:picLocks noGrp="1" noChangeAspect="1"/>
          </p:cNvPicPr>
          <p:nvPr>
            <p:ph type="pic" sz="quarter" idx="13"/>
          </p:nvPr>
        </p:nvPicPr>
        <p:blipFill rotWithShape="1">
          <a:blip r:embed="rId3"/>
          <a:srcRect l="6143" t="5883" r="6143" b="11903"/>
          <a:stretch/>
        </p:blipFill>
        <p:spPr>
          <a:xfrm>
            <a:off x="4814888" y="1243013"/>
            <a:ext cx="2562225" cy="1716087"/>
          </a:xfrm>
          <a:prstGeom prst="rect">
            <a:avLst/>
          </a:prstGeom>
        </p:spPr>
      </p:pic>
      <p:pic>
        <p:nvPicPr>
          <p:cNvPr id="31" name="图片占位符 30">
            <a:extLst>
              <a:ext uri="{FF2B5EF4-FFF2-40B4-BE49-F238E27FC236}">
                <a16:creationId xmlns:a16="http://schemas.microsoft.com/office/drawing/2014/main" id="{3F9D1602-4778-4060-AA4B-C80F7C2C7204}"/>
              </a:ext>
            </a:extLst>
          </p:cNvPr>
          <p:cNvPicPr>
            <a:picLocks noGrp="1" noChangeAspect="1"/>
          </p:cNvPicPr>
          <p:nvPr>
            <p:ph type="pic" sz="quarter" idx="14"/>
          </p:nvPr>
        </p:nvPicPr>
        <p:blipFill rotWithShape="1">
          <a:blip r:embed="rId4"/>
          <a:srcRect l="9968" t="7730" r="5141" b="12862"/>
          <a:stretch/>
        </p:blipFill>
        <p:spPr>
          <a:xfrm>
            <a:off x="8688388" y="1243013"/>
            <a:ext cx="2562225" cy="1716087"/>
          </a:xfrm>
          <a:prstGeom prst="rect">
            <a:avLst/>
          </a:prstGeom>
        </p:spPr>
      </p:pic>
      <p:sp>
        <p:nvSpPr>
          <p:cNvPr id="18" name="文本占位符 7">
            <a:extLst>
              <a:ext uri="{FF2B5EF4-FFF2-40B4-BE49-F238E27FC236}">
                <a16:creationId xmlns:a16="http://schemas.microsoft.com/office/drawing/2014/main" id="{EC923E66-4B56-47CC-9827-2CD0F15F5A7B}"/>
              </a:ext>
            </a:extLst>
          </p:cNvPr>
          <p:cNvSpPr txBox="1">
            <a:spLocks/>
          </p:cNvSpPr>
          <p:nvPr/>
        </p:nvSpPr>
        <p:spPr>
          <a:xfrm>
            <a:off x="398871" y="341997"/>
            <a:ext cx="2442279" cy="480131"/>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三段内容页</a:t>
            </a:r>
          </a:p>
        </p:txBody>
      </p:sp>
      <p:sp>
        <p:nvSpPr>
          <p:cNvPr id="19" name="文本框 18">
            <a:extLst>
              <a:ext uri="{FF2B5EF4-FFF2-40B4-BE49-F238E27FC236}">
                <a16:creationId xmlns:a16="http://schemas.microsoft.com/office/drawing/2014/main" id="{D435261E-B93B-4AB9-9977-99D2710DCECA}"/>
              </a:ext>
            </a:extLst>
          </p:cNvPr>
          <p:cNvSpPr txBox="1"/>
          <p:nvPr/>
        </p:nvSpPr>
        <p:spPr>
          <a:xfrm>
            <a:off x="2338087" y="498896"/>
            <a:ext cx="3235464" cy="307777"/>
          </a:xfrm>
          <a:prstGeom prst="rect">
            <a:avLst/>
          </a:prstGeom>
          <a:noFill/>
        </p:spPr>
        <p:txBody>
          <a:bodyPr wrap="square" rtlCol="0">
            <a:spAutoFit/>
          </a:bodyPr>
          <a:lstStyle/>
          <a:p>
            <a:r>
              <a:rPr lang="en-US" altLang="zh-CN" sz="1400" dirty="0">
                <a:solidFill>
                  <a:schemeClr val="bg2">
                    <a:lumMod val="75000"/>
                  </a:schemeClr>
                </a:solidFill>
                <a:cs typeface="+mn-ea"/>
                <a:sym typeface="+mn-lt"/>
              </a:rPr>
              <a:t>Three Paragraph Content Page</a:t>
            </a:r>
            <a:endParaRPr lang="zh-CN" altLang="en-US" sz="1400" dirty="0">
              <a:solidFill>
                <a:schemeClr val="bg2">
                  <a:lumMod val="75000"/>
                </a:schemeClr>
              </a:solidFill>
              <a:cs typeface="+mn-ea"/>
              <a:sym typeface="+mn-lt"/>
            </a:endParaRPr>
          </a:p>
        </p:txBody>
      </p:sp>
      <p:sp>
        <p:nvSpPr>
          <p:cNvPr id="21" name="文本框 20">
            <a:extLst>
              <a:ext uri="{FF2B5EF4-FFF2-40B4-BE49-F238E27FC236}">
                <a16:creationId xmlns:a16="http://schemas.microsoft.com/office/drawing/2014/main" id="{B05723A1-AFBF-48D4-95B0-68EFB58FF024}"/>
              </a:ext>
            </a:extLst>
          </p:cNvPr>
          <p:cNvSpPr txBox="1"/>
          <p:nvPr/>
        </p:nvSpPr>
        <p:spPr>
          <a:xfrm>
            <a:off x="1633624" y="3272943"/>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solidFill>
                  <a:schemeClr val="tx1">
                    <a:lumMod val="50000"/>
                    <a:lumOff val="50000"/>
                  </a:schemeClr>
                </a:solidFill>
                <a:cs typeface="+mn-ea"/>
                <a:sym typeface="+mn-lt"/>
              </a:rPr>
              <a:t>松林园</a:t>
            </a:r>
          </a:p>
        </p:txBody>
      </p:sp>
      <p:sp>
        <p:nvSpPr>
          <p:cNvPr id="22" name="矩形 21"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549F4527-1C35-4736-B3EA-1FCD0F3C0D62}"/>
              </a:ext>
            </a:extLst>
          </p:cNvPr>
          <p:cNvSpPr/>
          <p:nvPr/>
        </p:nvSpPr>
        <p:spPr>
          <a:xfrm>
            <a:off x="795861" y="3803827"/>
            <a:ext cx="2872534" cy="1661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请在此输入内容请在此输入内容请在此输入内容请在此输入内容请在此输入内容请在此输入内容请在此输入内容请在此输入内容请在此</a:t>
            </a:r>
            <a:endParaRPr lang="en-US" altLang="zh-CN" sz="1600" kern="1300" spc="130" dirty="0">
              <a:solidFill>
                <a:schemeClr val="tx1">
                  <a:lumMod val="50000"/>
                  <a:lumOff val="50000"/>
                </a:schemeClr>
              </a:solidFill>
              <a:cs typeface="+mn-ea"/>
              <a:sym typeface="+mn-lt"/>
            </a:endParaRPr>
          </a:p>
        </p:txBody>
      </p:sp>
      <p:sp>
        <p:nvSpPr>
          <p:cNvPr id="23" name="文本框 22">
            <a:extLst>
              <a:ext uri="{FF2B5EF4-FFF2-40B4-BE49-F238E27FC236}">
                <a16:creationId xmlns:a16="http://schemas.microsoft.com/office/drawing/2014/main" id="{3CAF4209-E5DC-46B4-94D1-B5838A4CA937}"/>
              </a:ext>
            </a:extLst>
          </p:cNvPr>
          <p:cNvSpPr txBox="1"/>
          <p:nvPr/>
        </p:nvSpPr>
        <p:spPr>
          <a:xfrm>
            <a:off x="5507124" y="3272943"/>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solidFill>
                  <a:schemeClr val="tx1">
                    <a:lumMod val="50000"/>
                    <a:lumOff val="50000"/>
                  </a:schemeClr>
                </a:solidFill>
                <a:cs typeface="+mn-ea"/>
                <a:sym typeface="+mn-lt"/>
              </a:rPr>
              <a:t>银杏园</a:t>
            </a:r>
          </a:p>
        </p:txBody>
      </p:sp>
      <p:sp>
        <p:nvSpPr>
          <p:cNvPr id="24" name="文本框 23">
            <a:extLst>
              <a:ext uri="{FF2B5EF4-FFF2-40B4-BE49-F238E27FC236}">
                <a16:creationId xmlns:a16="http://schemas.microsoft.com/office/drawing/2014/main" id="{997D6232-6428-4FDF-B83E-7CA70483D172}"/>
              </a:ext>
            </a:extLst>
          </p:cNvPr>
          <p:cNvSpPr txBox="1"/>
          <p:nvPr/>
        </p:nvSpPr>
        <p:spPr>
          <a:xfrm>
            <a:off x="9380624" y="3272943"/>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solidFill>
                  <a:schemeClr val="tx1">
                    <a:lumMod val="50000"/>
                    <a:lumOff val="50000"/>
                  </a:schemeClr>
                </a:solidFill>
                <a:cs typeface="+mn-ea"/>
                <a:sym typeface="+mn-lt"/>
              </a:rPr>
              <a:t>珙桐园</a:t>
            </a:r>
          </a:p>
        </p:txBody>
      </p:sp>
      <p:cxnSp>
        <p:nvCxnSpPr>
          <p:cNvPr id="25" name="直接连接符 24">
            <a:extLst>
              <a:ext uri="{FF2B5EF4-FFF2-40B4-BE49-F238E27FC236}">
                <a16:creationId xmlns:a16="http://schemas.microsoft.com/office/drawing/2014/main" id="{12FAA75D-BC96-4FF9-B6EC-E70D85099234}"/>
              </a:ext>
            </a:extLst>
          </p:cNvPr>
          <p:cNvCxnSpPr>
            <a:cxnSpLocks/>
          </p:cNvCxnSpPr>
          <p:nvPr/>
        </p:nvCxnSpPr>
        <p:spPr>
          <a:xfrm>
            <a:off x="9855391" y="3767945"/>
            <a:ext cx="228219" cy="0"/>
          </a:xfrm>
          <a:prstGeom prst="line">
            <a:avLst/>
          </a:prstGeom>
          <a:ln w="12700" cap="rnd">
            <a:solidFill>
              <a:schemeClr val="accent1">
                <a:alpha val="77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2B61AAD-7680-4EE3-A72E-878221D7CADD}"/>
              </a:ext>
            </a:extLst>
          </p:cNvPr>
          <p:cNvCxnSpPr>
            <a:cxnSpLocks/>
          </p:cNvCxnSpPr>
          <p:nvPr/>
        </p:nvCxnSpPr>
        <p:spPr>
          <a:xfrm>
            <a:off x="5981891" y="3767945"/>
            <a:ext cx="228219" cy="0"/>
          </a:xfrm>
          <a:prstGeom prst="line">
            <a:avLst/>
          </a:prstGeom>
          <a:ln w="12700" cap="rnd">
            <a:solidFill>
              <a:schemeClr val="accent1">
                <a:alpha val="77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F57A0C6-854B-42A5-AE7D-45AFA31A9B75}"/>
              </a:ext>
            </a:extLst>
          </p:cNvPr>
          <p:cNvCxnSpPr>
            <a:cxnSpLocks/>
          </p:cNvCxnSpPr>
          <p:nvPr/>
        </p:nvCxnSpPr>
        <p:spPr>
          <a:xfrm>
            <a:off x="2108391" y="3767945"/>
            <a:ext cx="228219" cy="0"/>
          </a:xfrm>
          <a:prstGeom prst="line">
            <a:avLst/>
          </a:prstGeom>
          <a:ln w="12700" cap="rnd">
            <a:solidFill>
              <a:schemeClr val="accent1">
                <a:alpha val="77000"/>
              </a:schemeClr>
            </a:solidFill>
          </a:ln>
        </p:spPr>
        <p:style>
          <a:lnRef idx="1">
            <a:schemeClr val="accent1"/>
          </a:lnRef>
          <a:fillRef idx="0">
            <a:schemeClr val="accent1"/>
          </a:fillRef>
          <a:effectRef idx="0">
            <a:schemeClr val="accent1"/>
          </a:effectRef>
          <a:fontRef idx="minor">
            <a:schemeClr val="tx1"/>
          </a:fontRef>
        </p:style>
      </p:cxnSp>
      <p:sp>
        <p:nvSpPr>
          <p:cNvPr id="28" name="矩形 27"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A9634707-9C73-486C-8A28-74FB37BF2BCB}"/>
              </a:ext>
            </a:extLst>
          </p:cNvPr>
          <p:cNvSpPr/>
          <p:nvPr/>
        </p:nvSpPr>
        <p:spPr>
          <a:xfrm>
            <a:off x="4773843" y="3803827"/>
            <a:ext cx="2872534" cy="1661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请在此输入内容请在此输入内容请在此输入内容请在此输入内容请在此输入内容请在此输入内容请在此输入内容请在此输入内容请在此</a:t>
            </a:r>
            <a:endParaRPr lang="en-US" altLang="zh-CN" sz="1600" kern="1300" spc="130" dirty="0">
              <a:solidFill>
                <a:schemeClr val="tx1">
                  <a:lumMod val="50000"/>
                  <a:lumOff val="50000"/>
                </a:schemeClr>
              </a:solidFill>
              <a:cs typeface="+mn-ea"/>
              <a:sym typeface="+mn-lt"/>
            </a:endParaRPr>
          </a:p>
        </p:txBody>
      </p:sp>
      <p:sp>
        <p:nvSpPr>
          <p:cNvPr id="29" name="矩形 28"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194EEB2A-8F2D-4242-82F7-014543577593}"/>
              </a:ext>
            </a:extLst>
          </p:cNvPr>
          <p:cNvSpPr/>
          <p:nvPr/>
        </p:nvSpPr>
        <p:spPr>
          <a:xfrm>
            <a:off x="8533233" y="3803827"/>
            <a:ext cx="2872534" cy="1661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请在此输入内容请在此输入内容请在此输入内容请在此输入内容请在此输入内容请在此输入内容请在此输入内容请在此输入内容请在此</a:t>
            </a:r>
            <a:endParaRPr lang="en-US" altLang="zh-CN" sz="1600" kern="1300" spc="13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3978210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7">
            <a:extLst>
              <a:ext uri="{FF2B5EF4-FFF2-40B4-BE49-F238E27FC236}">
                <a16:creationId xmlns:a16="http://schemas.microsoft.com/office/drawing/2014/main" id="{9BF93A0C-947D-4F72-AA70-9A494833B54D}"/>
              </a:ext>
            </a:extLst>
          </p:cNvPr>
          <p:cNvSpPr txBox="1">
            <a:spLocks/>
          </p:cNvSpPr>
          <p:nvPr/>
        </p:nvSpPr>
        <p:spPr>
          <a:xfrm>
            <a:off x="398871" y="341997"/>
            <a:ext cx="2442279" cy="480131"/>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三段内容页</a:t>
            </a:r>
          </a:p>
        </p:txBody>
      </p:sp>
      <p:sp>
        <p:nvSpPr>
          <p:cNvPr id="10" name="文本框 9">
            <a:extLst>
              <a:ext uri="{FF2B5EF4-FFF2-40B4-BE49-F238E27FC236}">
                <a16:creationId xmlns:a16="http://schemas.microsoft.com/office/drawing/2014/main" id="{53299563-EA9B-465F-A660-BACC2BE6BD67}"/>
              </a:ext>
            </a:extLst>
          </p:cNvPr>
          <p:cNvSpPr txBox="1"/>
          <p:nvPr/>
        </p:nvSpPr>
        <p:spPr>
          <a:xfrm>
            <a:off x="2338087" y="498896"/>
            <a:ext cx="3235464" cy="307777"/>
          </a:xfrm>
          <a:prstGeom prst="rect">
            <a:avLst/>
          </a:prstGeom>
          <a:noFill/>
        </p:spPr>
        <p:txBody>
          <a:bodyPr wrap="square" rtlCol="0">
            <a:spAutoFit/>
          </a:bodyPr>
          <a:lstStyle/>
          <a:p>
            <a:r>
              <a:rPr lang="en-US" altLang="zh-CN" sz="1400" dirty="0">
                <a:solidFill>
                  <a:schemeClr val="bg2">
                    <a:lumMod val="75000"/>
                  </a:schemeClr>
                </a:solidFill>
                <a:cs typeface="+mn-ea"/>
                <a:sym typeface="+mn-lt"/>
              </a:rPr>
              <a:t>Three Paragraph Content Page</a:t>
            </a:r>
            <a:endParaRPr lang="zh-CN" altLang="en-US" sz="1400" dirty="0">
              <a:solidFill>
                <a:schemeClr val="bg2">
                  <a:lumMod val="75000"/>
                </a:schemeClr>
              </a:solidFill>
              <a:cs typeface="+mn-ea"/>
              <a:sym typeface="+mn-lt"/>
            </a:endParaRPr>
          </a:p>
        </p:txBody>
      </p:sp>
      <p:pic>
        <p:nvPicPr>
          <p:cNvPr id="11" name="图片占位符 10">
            <a:extLst>
              <a:ext uri="{FF2B5EF4-FFF2-40B4-BE49-F238E27FC236}">
                <a16:creationId xmlns:a16="http://schemas.microsoft.com/office/drawing/2014/main" id="{12A88D02-D847-4049-95C5-3D6809E95EFF}"/>
              </a:ext>
            </a:extLst>
          </p:cNvPr>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t="931" b="931"/>
          <a:stretch>
            <a:fillRect/>
          </a:stretch>
        </p:blipFill>
        <p:spPr>
          <a:xfrm>
            <a:off x="8391525" y="990600"/>
            <a:ext cx="2711450" cy="1774825"/>
          </a:xfrm>
          <a:prstGeom prst="rect">
            <a:avLst/>
          </a:prstGeom>
          <a:effectLst>
            <a:outerShdw blurRad="114300" dist="50800" dir="10800000" algn="r" rotWithShape="0">
              <a:schemeClr val="bg1">
                <a:lumMod val="50000"/>
                <a:alpha val="10000"/>
              </a:schemeClr>
            </a:outerShdw>
          </a:effectLst>
        </p:spPr>
      </p:pic>
      <p:pic>
        <p:nvPicPr>
          <p:cNvPr id="12" name="图片占位符 11">
            <a:extLst>
              <a:ext uri="{FF2B5EF4-FFF2-40B4-BE49-F238E27FC236}">
                <a16:creationId xmlns:a16="http://schemas.microsoft.com/office/drawing/2014/main" id="{4A4FE48B-B9F7-4981-9079-72DFDAD5C683}"/>
              </a:ext>
            </a:extLst>
          </p:cNvPr>
          <p:cNvPicPr>
            <a:picLocks noGrp="1" noChangeAspect="1"/>
          </p:cNvPicPr>
          <p:nvPr>
            <p:ph type="pic" sz="quarter" idx="14"/>
          </p:nvPr>
        </p:nvPicPr>
        <p:blipFill>
          <a:blip r:embed="rId2" cstate="hqprint">
            <a:extLst>
              <a:ext uri="{28A0092B-C50C-407E-A947-70E740481C1C}">
                <a14:useLocalDpi xmlns:a14="http://schemas.microsoft.com/office/drawing/2010/main"/>
              </a:ext>
            </a:extLst>
          </a:blip>
          <a:srcRect t="528" b="528"/>
          <a:stretch>
            <a:fillRect/>
          </a:stretch>
        </p:blipFill>
        <p:spPr>
          <a:xfrm>
            <a:off x="1270000" y="2806700"/>
            <a:ext cx="2749550" cy="1814513"/>
          </a:xfrm>
          <a:prstGeom prst="rect">
            <a:avLst/>
          </a:prstGeom>
          <a:effectLst>
            <a:outerShdw blurRad="114300" dist="50800" dir="10800000" algn="r" rotWithShape="0">
              <a:schemeClr val="bg1">
                <a:lumMod val="50000"/>
                <a:alpha val="10000"/>
              </a:schemeClr>
            </a:outerShdw>
          </a:effectLst>
        </p:spPr>
      </p:pic>
      <p:pic>
        <p:nvPicPr>
          <p:cNvPr id="13" name="图片占位符 12">
            <a:extLst>
              <a:ext uri="{FF2B5EF4-FFF2-40B4-BE49-F238E27FC236}">
                <a16:creationId xmlns:a16="http://schemas.microsoft.com/office/drawing/2014/main" id="{A4E08392-D259-47B1-8AFB-827B5A0F69E8}"/>
              </a:ext>
            </a:extLst>
          </p:cNvPr>
          <p:cNvPicPr>
            <a:picLocks noGrp="1" noChangeAspect="1"/>
          </p:cNvPicPr>
          <p:nvPr>
            <p:ph type="pic" sz="quarter" idx="13"/>
          </p:nvPr>
        </p:nvPicPr>
        <p:blipFill rotWithShape="1">
          <a:blip r:embed="rId3" cstate="hqprint">
            <a:extLst>
              <a:ext uri="{28A0092B-C50C-407E-A947-70E740481C1C}">
                <a14:useLocalDpi xmlns:a14="http://schemas.microsoft.com/office/drawing/2010/main"/>
              </a:ext>
            </a:extLst>
          </a:blip>
          <a:srcRect t="1082" b="1082"/>
          <a:stretch/>
        </p:blipFill>
        <p:spPr>
          <a:xfrm>
            <a:off x="8391525" y="4591050"/>
            <a:ext cx="2711450" cy="1774825"/>
          </a:xfrm>
          <a:prstGeom prst="rect">
            <a:avLst/>
          </a:prstGeom>
          <a:effectLst>
            <a:outerShdw blurRad="114300" dist="50800" algn="l" rotWithShape="0">
              <a:schemeClr val="bg1">
                <a:lumMod val="50000"/>
                <a:alpha val="10000"/>
              </a:schemeClr>
            </a:outerShdw>
          </a:effectLst>
        </p:spPr>
      </p:pic>
      <p:grpSp>
        <p:nvGrpSpPr>
          <p:cNvPr id="14" name="组合 13">
            <a:extLst>
              <a:ext uri="{FF2B5EF4-FFF2-40B4-BE49-F238E27FC236}">
                <a16:creationId xmlns:a16="http://schemas.microsoft.com/office/drawing/2014/main" id="{4E33CD8E-D2E8-4689-9A56-3FB5A355CE7A}"/>
              </a:ext>
            </a:extLst>
          </p:cNvPr>
          <p:cNvGrpSpPr/>
          <p:nvPr/>
        </p:nvGrpSpPr>
        <p:grpSpPr>
          <a:xfrm>
            <a:off x="4629255" y="3110202"/>
            <a:ext cx="6389677" cy="1187571"/>
            <a:chOff x="4716441" y="3046066"/>
            <a:chExt cx="6389677" cy="1187571"/>
          </a:xfrm>
        </p:grpSpPr>
        <p:sp>
          <p:nvSpPr>
            <p:cNvPr id="15" name="文本框 14">
              <a:extLst>
                <a:ext uri="{FF2B5EF4-FFF2-40B4-BE49-F238E27FC236}">
                  <a16:creationId xmlns:a16="http://schemas.microsoft.com/office/drawing/2014/main" id="{05313EFA-E0DA-4B88-B620-40147DF01965}"/>
                </a:ext>
              </a:extLst>
            </p:cNvPr>
            <p:cNvSpPr txBox="1"/>
            <p:nvPr/>
          </p:nvSpPr>
          <p:spPr>
            <a:xfrm>
              <a:off x="4734161" y="3046066"/>
              <a:ext cx="2065954" cy="40011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tx1">
                      <a:lumMod val="75000"/>
                      <a:lumOff val="25000"/>
                    </a:schemeClr>
                  </a:solidFill>
                  <a:cs typeface="+mn-ea"/>
                  <a:sym typeface="+mn-lt"/>
                </a:rPr>
                <a:t>请填入您的标题</a:t>
              </a:r>
            </a:p>
          </p:txBody>
        </p:sp>
        <p:sp>
          <p:nvSpPr>
            <p:cNvPr id="16" name="矩形 15"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A61A47C3-5054-4BE3-9790-5589EFBFA832}"/>
                </a:ext>
              </a:extLst>
            </p:cNvPr>
            <p:cNvSpPr/>
            <p:nvPr/>
          </p:nvSpPr>
          <p:spPr>
            <a:xfrm>
              <a:off x="4716441" y="3532739"/>
              <a:ext cx="6389677"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请在此输入内容请在此输入内容请在此输入内容请在此输入内容请在此输入内容请在此输入内容请在此输入内容请在此输入内容</a:t>
              </a:r>
              <a:endParaRPr lang="en-US" altLang="zh-CN" sz="1600" kern="1300" spc="130" dirty="0">
                <a:solidFill>
                  <a:schemeClr val="tx1">
                    <a:lumMod val="65000"/>
                    <a:lumOff val="35000"/>
                  </a:schemeClr>
                </a:solidFill>
                <a:cs typeface="+mn-ea"/>
                <a:sym typeface="+mn-lt"/>
              </a:endParaRPr>
            </a:p>
          </p:txBody>
        </p:sp>
        <p:cxnSp>
          <p:nvCxnSpPr>
            <p:cNvPr id="17" name="直接连接符 16">
              <a:extLst>
                <a:ext uri="{FF2B5EF4-FFF2-40B4-BE49-F238E27FC236}">
                  <a16:creationId xmlns:a16="http://schemas.microsoft.com/office/drawing/2014/main" id="{B395BB55-5E5E-4F97-9809-FCC51C5709E2}"/>
                </a:ext>
              </a:extLst>
            </p:cNvPr>
            <p:cNvCxnSpPr>
              <a:cxnSpLocks/>
            </p:cNvCxnSpPr>
            <p:nvPr/>
          </p:nvCxnSpPr>
          <p:spPr>
            <a:xfrm>
              <a:off x="4819857" y="3476401"/>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D6B4F1C0-9348-47E2-8E4E-3B16452825F8}"/>
                </a:ext>
              </a:extLst>
            </p:cNvPr>
            <p:cNvSpPr/>
            <p:nvPr/>
          </p:nvSpPr>
          <p:spPr>
            <a:xfrm>
              <a:off x="4819857" y="3476402"/>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 name="文本框 18">
            <a:extLst>
              <a:ext uri="{FF2B5EF4-FFF2-40B4-BE49-F238E27FC236}">
                <a16:creationId xmlns:a16="http://schemas.microsoft.com/office/drawing/2014/main" id="{1B94C869-8C72-4CB2-8043-9FC43A4CC17F}"/>
              </a:ext>
            </a:extLst>
          </p:cNvPr>
          <p:cNvSpPr txBox="1"/>
          <p:nvPr/>
        </p:nvSpPr>
        <p:spPr>
          <a:xfrm>
            <a:off x="1247461" y="1342344"/>
            <a:ext cx="2065954" cy="40011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bg1"/>
                </a:solidFill>
                <a:cs typeface="+mn-ea"/>
                <a:sym typeface="+mn-lt"/>
              </a:rPr>
              <a:t>请填入您的标题</a:t>
            </a:r>
          </a:p>
        </p:txBody>
      </p:sp>
      <p:sp>
        <p:nvSpPr>
          <p:cNvPr id="20" name="矩形 19"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26A508D3-0B7F-4006-AF00-E9B97ED7413F}"/>
              </a:ext>
            </a:extLst>
          </p:cNvPr>
          <p:cNvSpPr/>
          <p:nvPr/>
        </p:nvSpPr>
        <p:spPr>
          <a:xfrm>
            <a:off x="1229742" y="1829017"/>
            <a:ext cx="6365052"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bg1"/>
                </a:solidFill>
                <a:cs typeface="+mn-ea"/>
                <a:sym typeface="+mn-lt"/>
              </a:rPr>
              <a:t>请在此输入内容请在此输入内容请在此输入内容请在此输入内容请在此输入内容请在此输入内容请在此输入内容请在此输入内容</a:t>
            </a:r>
            <a:endParaRPr lang="en-US" altLang="zh-CN" sz="1600" kern="1300" spc="130" dirty="0">
              <a:solidFill>
                <a:schemeClr val="bg1"/>
              </a:solidFill>
              <a:cs typeface="+mn-ea"/>
              <a:sym typeface="+mn-lt"/>
            </a:endParaRPr>
          </a:p>
        </p:txBody>
      </p:sp>
      <p:cxnSp>
        <p:nvCxnSpPr>
          <p:cNvPr id="21" name="直接连接符 20">
            <a:extLst>
              <a:ext uri="{FF2B5EF4-FFF2-40B4-BE49-F238E27FC236}">
                <a16:creationId xmlns:a16="http://schemas.microsoft.com/office/drawing/2014/main" id="{C7659586-5C18-41E8-B5BA-9327F19C3E44}"/>
              </a:ext>
            </a:extLst>
          </p:cNvPr>
          <p:cNvCxnSpPr>
            <a:cxnSpLocks/>
          </p:cNvCxnSpPr>
          <p:nvPr/>
        </p:nvCxnSpPr>
        <p:spPr>
          <a:xfrm>
            <a:off x="1333157" y="1772679"/>
            <a:ext cx="2824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B07C5B3A-D065-46AE-AA97-6FD39E1ACACE}"/>
              </a:ext>
            </a:extLst>
          </p:cNvPr>
          <p:cNvSpPr/>
          <p:nvPr/>
        </p:nvSpPr>
        <p:spPr>
          <a:xfrm>
            <a:off x="1333157" y="1772680"/>
            <a:ext cx="954156"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3" name="文本框 22">
            <a:extLst>
              <a:ext uri="{FF2B5EF4-FFF2-40B4-BE49-F238E27FC236}">
                <a16:creationId xmlns:a16="http://schemas.microsoft.com/office/drawing/2014/main" id="{873D5C37-CA38-42E0-B11C-F1EE98F36BAF}"/>
              </a:ext>
            </a:extLst>
          </p:cNvPr>
          <p:cNvSpPr txBox="1"/>
          <p:nvPr/>
        </p:nvSpPr>
        <p:spPr>
          <a:xfrm>
            <a:off x="1294605" y="4918753"/>
            <a:ext cx="2065954" cy="40011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bg1"/>
                </a:solidFill>
                <a:cs typeface="+mn-ea"/>
                <a:sym typeface="+mn-lt"/>
              </a:rPr>
              <a:t>请填入您的标题</a:t>
            </a:r>
          </a:p>
        </p:txBody>
      </p:sp>
      <p:sp>
        <p:nvSpPr>
          <p:cNvPr id="24" name="矩形 23"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E0939B58-60AC-4F18-9A18-E887C86C4A47}"/>
              </a:ext>
            </a:extLst>
          </p:cNvPr>
          <p:cNvSpPr/>
          <p:nvPr/>
        </p:nvSpPr>
        <p:spPr>
          <a:xfrm>
            <a:off x="1276886" y="5405426"/>
            <a:ext cx="6365052"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bg1"/>
                </a:solidFill>
                <a:cs typeface="+mn-ea"/>
                <a:sym typeface="+mn-lt"/>
              </a:rPr>
              <a:t>请在此输入内容请在此输入内容请在此输入内容请在此输入内容请在此输入内容请在此输入内容请在此输入内容请在此输入内容</a:t>
            </a:r>
            <a:endParaRPr lang="en-US" altLang="zh-CN" sz="1600" kern="1300" spc="130" dirty="0">
              <a:solidFill>
                <a:schemeClr val="bg1"/>
              </a:solidFill>
              <a:cs typeface="+mn-ea"/>
              <a:sym typeface="+mn-lt"/>
            </a:endParaRPr>
          </a:p>
        </p:txBody>
      </p:sp>
      <p:cxnSp>
        <p:nvCxnSpPr>
          <p:cNvPr id="25" name="直接连接符 24">
            <a:extLst>
              <a:ext uri="{FF2B5EF4-FFF2-40B4-BE49-F238E27FC236}">
                <a16:creationId xmlns:a16="http://schemas.microsoft.com/office/drawing/2014/main" id="{C3C48067-A057-4C9F-BFC7-6A27BC579B94}"/>
              </a:ext>
            </a:extLst>
          </p:cNvPr>
          <p:cNvCxnSpPr>
            <a:cxnSpLocks/>
          </p:cNvCxnSpPr>
          <p:nvPr/>
        </p:nvCxnSpPr>
        <p:spPr>
          <a:xfrm>
            <a:off x="1380301" y="5349088"/>
            <a:ext cx="2824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D271D704-30CE-43E9-B776-322DBA39A25A}"/>
              </a:ext>
            </a:extLst>
          </p:cNvPr>
          <p:cNvSpPr/>
          <p:nvPr/>
        </p:nvSpPr>
        <p:spPr>
          <a:xfrm>
            <a:off x="1380301" y="5349089"/>
            <a:ext cx="954156"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3639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94B73E2-C614-49D9-A525-299769111349}"/>
              </a:ext>
            </a:extLst>
          </p:cNvPr>
          <p:cNvSpPr>
            <a:spLocks noGrp="1"/>
          </p:cNvSpPr>
          <p:nvPr>
            <p:ph type="body" sz="quarter" idx="11"/>
          </p:nvPr>
        </p:nvSpPr>
        <p:spPr>
          <a:xfrm>
            <a:off x="2338088" y="535896"/>
            <a:ext cx="3044056" cy="480131"/>
          </a:xfrm>
        </p:spPr>
        <p:txBody>
          <a:bodyPr/>
          <a:lstStyle/>
          <a:p>
            <a:r>
              <a:rPr lang="en-US" altLang="zh-CN" dirty="0"/>
              <a:t>Four Paragraph Content Page</a:t>
            </a:r>
          </a:p>
        </p:txBody>
      </p:sp>
      <p:sp>
        <p:nvSpPr>
          <p:cNvPr id="2" name="文本占位符 1">
            <a:extLst>
              <a:ext uri="{FF2B5EF4-FFF2-40B4-BE49-F238E27FC236}">
                <a16:creationId xmlns:a16="http://schemas.microsoft.com/office/drawing/2014/main" id="{85CA9777-3095-4275-B7A8-09298A7E8F98}"/>
              </a:ext>
            </a:extLst>
          </p:cNvPr>
          <p:cNvSpPr>
            <a:spLocks noGrp="1"/>
          </p:cNvSpPr>
          <p:nvPr>
            <p:ph type="body" sz="quarter" idx="10"/>
          </p:nvPr>
        </p:nvSpPr>
        <p:spPr>
          <a:xfrm>
            <a:off x="398871" y="341997"/>
            <a:ext cx="2442279" cy="480131"/>
          </a:xfrm>
        </p:spPr>
        <p:txBody>
          <a:bodyPr/>
          <a:lstStyle/>
          <a:p>
            <a:r>
              <a:rPr lang="zh-CN" altLang="en-US" dirty="0"/>
              <a:t>四段内容页</a:t>
            </a:r>
          </a:p>
        </p:txBody>
      </p:sp>
      <p:sp>
        <p:nvSpPr>
          <p:cNvPr id="212" name="矩形 211">
            <a:extLst>
              <a:ext uri="{FF2B5EF4-FFF2-40B4-BE49-F238E27FC236}">
                <a16:creationId xmlns:a16="http://schemas.microsoft.com/office/drawing/2014/main" id="{BED5810E-F18E-40F2-9A98-89CD66291877}"/>
              </a:ext>
            </a:extLst>
          </p:cNvPr>
          <p:cNvSpPr/>
          <p:nvPr/>
        </p:nvSpPr>
        <p:spPr>
          <a:xfrm>
            <a:off x="1023507" y="2666509"/>
            <a:ext cx="2066030" cy="3095881"/>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cs typeface="+mn-ea"/>
              <a:sym typeface="+mn-lt"/>
            </a:endParaRPr>
          </a:p>
        </p:txBody>
      </p:sp>
      <p:sp>
        <p:nvSpPr>
          <p:cNvPr id="348" name="矩形 347">
            <a:extLst>
              <a:ext uri="{FF2B5EF4-FFF2-40B4-BE49-F238E27FC236}">
                <a16:creationId xmlns:a16="http://schemas.microsoft.com/office/drawing/2014/main" id="{3EC95250-75FA-4B6E-B342-2994F77807FF}"/>
              </a:ext>
            </a:extLst>
          </p:cNvPr>
          <p:cNvSpPr/>
          <p:nvPr/>
        </p:nvSpPr>
        <p:spPr>
          <a:xfrm>
            <a:off x="6738026" y="2666509"/>
            <a:ext cx="2066030" cy="3095881"/>
          </a:xfrm>
          <a:prstGeom prst="rect">
            <a:avLst/>
          </a:prstGeom>
          <a:noFill/>
          <a:ln w="19050" cap="flat" cmpd="sng" algn="ctr">
            <a:solidFill>
              <a:schemeClr val="accent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44" name="矩形 343">
            <a:extLst>
              <a:ext uri="{FF2B5EF4-FFF2-40B4-BE49-F238E27FC236}">
                <a16:creationId xmlns:a16="http://schemas.microsoft.com/office/drawing/2014/main" id="{5DFA2744-87AB-478F-8E2A-5C211765ED8E}"/>
              </a:ext>
            </a:extLst>
          </p:cNvPr>
          <p:cNvSpPr/>
          <p:nvPr/>
        </p:nvSpPr>
        <p:spPr>
          <a:xfrm>
            <a:off x="9595285" y="2666509"/>
            <a:ext cx="2066030" cy="3095881"/>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cs typeface="+mn-ea"/>
              <a:sym typeface="+mn-lt"/>
            </a:endParaRPr>
          </a:p>
        </p:txBody>
      </p:sp>
      <p:sp>
        <p:nvSpPr>
          <p:cNvPr id="347" name="矩形 346">
            <a:extLst>
              <a:ext uri="{FF2B5EF4-FFF2-40B4-BE49-F238E27FC236}">
                <a16:creationId xmlns:a16="http://schemas.microsoft.com/office/drawing/2014/main" id="{9A0F71BD-AF00-4AD8-886C-58D06E4D241F}"/>
              </a:ext>
            </a:extLst>
          </p:cNvPr>
          <p:cNvSpPr/>
          <p:nvPr/>
        </p:nvSpPr>
        <p:spPr>
          <a:xfrm>
            <a:off x="3880766" y="2666509"/>
            <a:ext cx="2066030" cy="3095881"/>
          </a:xfrm>
          <a:prstGeom prst="rect">
            <a:avLst/>
          </a:prstGeom>
          <a:noFill/>
          <a:ln w="19050" cap="flat" cmpd="sng" algn="ctr">
            <a:solidFill>
              <a:schemeClr val="accent1">
                <a:lumMod val="10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53" name="文本框 352">
            <a:extLst>
              <a:ext uri="{FF2B5EF4-FFF2-40B4-BE49-F238E27FC236}">
                <a16:creationId xmlns:a16="http://schemas.microsoft.com/office/drawing/2014/main" id="{373CFC90-7145-4A6D-8625-F34132319B5C}"/>
              </a:ext>
            </a:extLst>
          </p:cNvPr>
          <p:cNvSpPr txBox="1"/>
          <p:nvPr/>
        </p:nvSpPr>
        <p:spPr>
          <a:xfrm>
            <a:off x="3366220" y="2543398"/>
            <a:ext cx="2324865" cy="369332"/>
          </a:xfrm>
          <a:prstGeom prst="rect">
            <a:avLst/>
          </a:prstGeom>
          <a:noFill/>
          <a:effectLst/>
        </p:spPr>
        <p:txBody>
          <a:bodyPr wrap="square" lIns="0" tIns="0" rIns="0" bIns="0" rtlCol="0">
            <a:spAutoFit/>
          </a:bodyPr>
          <a:lstStyle>
            <a:defPPr>
              <a:defRPr lang="zh-CN"/>
            </a:defPPr>
            <a:lvl1pPr>
              <a:defRPr sz="1600" spc="130">
                <a:solidFill>
                  <a:schemeClr val="tx1">
                    <a:lumMod val="65000"/>
                    <a:lumOff val="35000"/>
                  </a:schemeClr>
                </a:solidFill>
              </a:defRPr>
            </a:lvl1pPr>
          </a:lstStyle>
          <a:p>
            <a:pPr algn="ctr"/>
            <a:r>
              <a:rPr lang="zh-CN" altLang="en-US" sz="2400" dirty="0">
                <a:solidFill>
                  <a:schemeClr val="bg1">
                    <a:lumMod val="100000"/>
                  </a:schemeClr>
                </a:solidFill>
                <a:cs typeface="+mn-ea"/>
                <a:sym typeface="+mn-lt"/>
              </a:rPr>
              <a:t>标题一</a:t>
            </a:r>
          </a:p>
        </p:txBody>
      </p:sp>
      <p:sp>
        <p:nvSpPr>
          <p:cNvPr id="354" name="文本框 353">
            <a:extLst>
              <a:ext uri="{FF2B5EF4-FFF2-40B4-BE49-F238E27FC236}">
                <a16:creationId xmlns:a16="http://schemas.microsoft.com/office/drawing/2014/main" id="{23EB7037-5478-471A-9F64-04FF2DED079B}"/>
              </a:ext>
            </a:extLst>
          </p:cNvPr>
          <p:cNvSpPr txBox="1"/>
          <p:nvPr/>
        </p:nvSpPr>
        <p:spPr>
          <a:xfrm>
            <a:off x="6224870" y="2543398"/>
            <a:ext cx="2324865" cy="369332"/>
          </a:xfrm>
          <a:prstGeom prst="rect">
            <a:avLst/>
          </a:prstGeom>
          <a:noFill/>
          <a:effectLst/>
        </p:spPr>
        <p:txBody>
          <a:bodyPr wrap="square" lIns="0" tIns="0" rIns="0" bIns="0" rtlCol="0">
            <a:spAutoFit/>
          </a:bodyPr>
          <a:lstStyle>
            <a:defPPr>
              <a:defRPr lang="zh-CN"/>
            </a:defPPr>
            <a:lvl1pPr>
              <a:defRPr sz="1600" spc="130">
                <a:solidFill>
                  <a:schemeClr val="tx1">
                    <a:lumMod val="65000"/>
                    <a:lumOff val="35000"/>
                  </a:schemeClr>
                </a:solidFill>
              </a:defRPr>
            </a:lvl1pPr>
          </a:lstStyle>
          <a:p>
            <a:pPr algn="ctr"/>
            <a:r>
              <a:rPr lang="zh-CN" altLang="en-US" sz="2400" dirty="0">
                <a:solidFill>
                  <a:schemeClr val="bg1">
                    <a:lumMod val="100000"/>
                  </a:schemeClr>
                </a:solidFill>
                <a:cs typeface="+mn-ea"/>
                <a:sym typeface="+mn-lt"/>
              </a:rPr>
              <a:t>标题一</a:t>
            </a:r>
          </a:p>
        </p:txBody>
      </p:sp>
      <p:sp>
        <p:nvSpPr>
          <p:cNvPr id="19" name="矩形 18">
            <a:extLst>
              <a:ext uri="{FF2B5EF4-FFF2-40B4-BE49-F238E27FC236}">
                <a16:creationId xmlns:a16="http://schemas.microsoft.com/office/drawing/2014/main" id="{0073B1D6-4F76-4970-A992-CC15A670F985}"/>
              </a:ext>
            </a:extLst>
          </p:cNvPr>
          <p:cNvSpPr/>
          <p:nvPr/>
        </p:nvSpPr>
        <p:spPr>
          <a:xfrm>
            <a:off x="491112" y="2357484"/>
            <a:ext cx="2345495" cy="3258693"/>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9" name="文本框 348">
            <a:extLst>
              <a:ext uri="{FF2B5EF4-FFF2-40B4-BE49-F238E27FC236}">
                <a16:creationId xmlns:a16="http://schemas.microsoft.com/office/drawing/2014/main" id="{DF584EB5-EFB5-44F9-AEC3-192E54A2DC75}"/>
              </a:ext>
            </a:extLst>
          </p:cNvPr>
          <p:cNvSpPr txBox="1"/>
          <p:nvPr/>
        </p:nvSpPr>
        <p:spPr>
          <a:xfrm>
            <a:off x="1074983" y="2543398"/>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cs typeface="+mn-ea"/>
                <a:sym typeface="+mn-lt"/>
              </a:rPr>
              <a:t>标题一</a:t>
            </a:r>
          </a:p>
        </p:txBody>
      </p:sp>
      <p:sp>
        <p:nvSpPr>
          <p:cNvPr id="345" name="矩形 344">
            <a:extLst>
              <a:ext uri="{FF2B5EF4-FFF2-40B4-BE49-F238E27FC236}">
                <a16:creationId xmlns:a16="http://schemas.microsoft.com/office/drawing/2014/main" id="{07314220-E96F-47C7-A914-45EABFAB9332}"/>
              </a:ext>
            </a:extLst>
          </p:cNvPr>
          <p:cNvSpPr/>
          <p:nvPr/>
        </p:nvSpPr>
        <p:spPr>
          <a:xfrm>
            <a:off x="3348372" y="2357484"/>
            <a:ext cx="2345495" cy="3258693"/>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6" name="矩形 345">
            <a:extLst>
              <a:ext uri="{FF2B5EF4-FFF2-40B4-BE49-F238E27FC236}">
                <a16:creationId xmlns:a16="http://schemas.microsoft.com/office/drawing/2014/main" id="{E4747503-B928-4410-92A7-3CE491275F10}"/>
              </a:ext>
            </a:extLst>
          </p:cNvPr>
          <p:cNvSpPr/>
          <p:nvPr/>
        </p:nvSpPr>
        <p:spPr>
          <a:xfrm>
            <a:off x="6205631" y="2357484"/>
            <a:ext cx="2345495" cy="3258693"/>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3" name="矩形 342">
            <a:extLst>
              <a:ext uri="{FF2B5EF4-FFF2-40B4-BE49-F238E27FC236}">
                <a16:creationId xmlns:a16="http://schemas.microsoft.com/office/drawing/2014/main" id="{CB2BFB26-5EB9-4A02-84AC-A1DBEF5D1EC2}"/>
              </a:ext>
            </a:extLst>
          </p:cNvPr>
          <p:cNvSpPr/>
          <p:nvPr/>
        </p:nvSpPr>
        <p:spPr>
          <a:xfrm>
            <a:off x="9062890" y="2357484"/>
            <a:ext cx="2345495" cy="3258693"/>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4" name="文本框 363">
            <a:extLst>
              <a:ext uri="{FF2B5EF4-FFF2-40B4-BE49-F238E27FC236}">
                <a16:creationId xmlns:a16="http://schemas.microsoft.com/office/drawing/2014/main" id="{F800D206-3746-4066-B1B3-75E041BB219D}"/>
              </a:ext>
            </a:extLst>
          </p:cNvPr>
          <p:cNvSpPr txBox="1"/>
          <p:nvPr/>
        </p:nvSpPr>
        <p:spPr>
          <a:xfrm>
            <a:off x="3932243" y="2543398"/>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cs typeface="+mn-ea"/>
                <a:sym typeface="+mn-lt"/>
              </a:rPr>
              <a:t>标题二</a:t>
            </a:r>
          </a:p>
        </p:txBody>
      </p:sp>
      <p:sp>
        <p:nvSpPr>
          <p:cNvPr id="365" name="文本框 364">
            <a:extLst>
              <a:ext uri="{FF2B5EF4-FFF2-40B4-BE49-F238E27FC236}">
                <a16:creationId xmlns:a16="http://schemas.microsoft.com/office/drawing/2014/main" id="{2F44DD98-5950-4F01-B08D-CEB84D46C887}"/>
              </a:ext>
            </a:extLst>
          </p:cNvPr>
          <p:cNvSpPr txBox="1"/>
          <p:nvPr/>
        </p:nvSpPr>
        <p:spPr>
          <a:xfrm>
            <a:off x="6789502" y="2543398"/>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cs typeface="+mn-ea"/>
                <a:sym typeface="+mn-lt"/>
              </a:rPr>
              <a:t>标题三</a:t>
            </a:r>
          </a:p>
        </p:txBody>
      </p:sp>
      <p:sp>
        <p:nvSpPr>
          <p:cNvPr id="366" name="文本框 365">
            <a:extLst>
              <a:ext uri="{FF2B5EF4-FFF2-40B4-BE49-F238E27FC236}">
                <a16:creationId xmlns:a16="http://schemas.microsoft.com/office/drawing/2014/main" id="{BE15D20D-1903-4421-91EB-F9D8F01FDFD3}"/>
              </a:ext>
            </a:extLst>
          </p:cNvPr>
          <p:cNvSpPr txBox="1"/>
          <p:nvPr/>
        </p:nvSpPr>
        <p:spPr>
          <a:xfrm>
            <a:off x="9646761" y="2543398"/>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cs typeface="+mn-ea"/>
                <a:sym typeface="+mn-lt"/>
              </a:rPr>
              <a:t>标题四</a:t>
            </a:r>
          </a:p>
        </p:txBody>
      </p:sp>
      <p:sp>
        <p:nvSpPr>
          <p:cNvPr id="41" name="任意多边形: 形状 40">
            <a:extLst>
              <a:ext uri="{FF2B5EF4-FFF2-40B4-BE49-F238E27FC236}">
                <a16:creationId xmlns:a16="http://schemas.microsoft.com/office/drawing/2014/main" id="{0ADB633B-13D4-48A6-BFE4-8B53A6C2965E}"/>
              </a:ext>
            </a:extLst>
          </p:cNvPr>
          <p:cNvSpPr/>
          <p:nvPr/>
        </p:nvSpPr>
        <p:spPr>
          <a:xfrm>
            <a:off x="2262494" y="4945797"/>
            <a:ext cx="483474" cy="599674"/>
          </a:xfrm>
          <a:custGeom>
            <a:avLst/>
            <a:gdLst>
              <a:gd name="connsiteX0" fmla="*/ 48006 w 56673"/>
              <a:gd name="connsiteY0" fmla="*/ 41910 h 70294"/>
              <a:gd name="connsiteX1" fmla="*/ 56483 w 56673"/>
              <a:gd name="connsiteY1" fmla="*/ 44101 h 70294"/>
              <a:gd name="connsiteX2" fmla="*/ 56674 w 56673"/>
              <a:gd name="connsiteY2" fmla="*/ 48578 h 70294"/>
              <a:gd name="connsiteX3" fmla="*/ 49530 w 56673"/>
              <a:gd name="connsiteY3" fmla="*/ 64389 h 70294"/>
              <a:gd name="connsiteX4" fmla="*/ 30289 w 56673"/>
              <a:gd name="connsiteY4" fmla="*/ 70295 h 70294"/>
              <a:gd name="connsiteX5" fmla="*/ 0 w 56673"/>
              <a:gd name="connsiteY5" fmla="*/ 36195 h 70294"/>
              <a:gd name="connsiteX6" fmla="*/ 8858 w 56673"/>
              <a:gd name="connsiteY6" fmla="*/ 10001 h 70294"/>
              <a:gd name="connsiteX7" fmla="*/ 31813 w 56673"/>
              <a:gd name="connsiteY7" fmla="*/ 0 h 70294"/>
              <a:gd name="connsiteX8" fmla="*/ 53912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3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4" y="47339"/>
                  <a:pt x="56674" y="48578"/>
                </a:cubicBezTo>
                <a:cubicBezTo>
                  <a:pt x="56674" y="55150"/>
                  <a:pt x="54293" y="60484"/>
                  <a:pt x="49530" y="64389"/>
                </a:cubicBezTo>
                <a:cubicBezTo>
                  <a:pt x="44768" y="68294"/>
                  <a:pt x="38290" y="70295"/>
                  <a:pt x="30289" y="70295"/>
                </a:cubicBezTo>
                <a:cubicBezTo>
                  <a:pt x="10096" y="70295"/>
                  <a:pt x="0" y="58960"/>
                  <a:pt x="0" y="36195"/>
                </a:cubicBezTo>
                <a:cubicBezTo>
                  <a:pt x="0" y="25432"/>
                  <a:pt x="2953" y="16669"/>
                  <a:pt x="8858" y="10001"/>
                </a:cubicBezTo>
                <a:cubicBezTo>
                  <a:pt x="14764" y="3334"/>
                  <a:pt x="22384" y="0"/>
                  <a:pt x="31813" y="0"/>
                </a:cubicBezTo>
                <a:cubicBezTo>
                  <a:pt x="46577" y="0"/>
                  <a:pt x="53912" y="7049"/>
                  <a:pt x="53912" y="21241"/>
                </a:cubicBezTo>
                <a:lnTo>
                  <a:pt x="45434" y="25146"/>
                </a:lnTo>
                <a:cubicBezTo>
                  <a:pt x="45529" y="23146"/>
                  <a:pt x="45625" y="21622"/>
                  <a:pt x="45625" y="20479"/>
                </a:cubicBezTo>
                <a:cubicBezTo>
                  <a:pt x="45625" y="10478"/>
                  <a:pt x="41624" y="5429"/>
                  <a:pt x="33528" y="5429"/>
                </a:cubicBezTo>
                <a:cubicBezTo>
                  <a:pt x="25051" y="5429"/>
                  <a:pt x="20764" y="16097"/>
                  <a:pt x="20764" y="37338"/>
                </a:cubicBezTo>
                <a:cubicBezTo>
                  <a:pt x="20764" y="55626"/>
                  <a:pt x="25527" y="64770"/>
                  <a:pt x="35052" y="64770"/>
                </a:cubicBezTo>
                <a:cubicBezTo>
                  <a:pt x="38957" y="64770"/>
                  <a:pt x="42196" y="63246"/>
                  <a:pt x="44863" y="60103"/>
                </a:cubicBezTo>
                <a:cubicBezTo>
                  <a:pt x="47435" y="56960"/>
                  <a:pt x="48768" y="53054"/>
                  <a:pt x="48768" y="48387"/>
                </a:cubicBezTo>
                <a:cubicBezTo>
                  <a:pt x="48673" y="47054"/>
                  <a:pt x="48482" y="44863"/>
                  <a:pt x="48006" y="41910"/>
                </a:cubicBezTo>
                <a:close/>
              </a:path>
            </a:pathLst>
          </a:custGeom>
          <a:solidFill>
            <a:schemeClr val="tx2">
              <a:lumMod val="60000"/>
              <a:lumOff val="40000"/>
            </a:schemeClr>
          </a:solidFill>
          <a:ln w="9525" cap="flat">
            <a:noFill/>
            <a:prstDash val="solid"/>
            <a:miter/>
          </a:ln>
        </p:spPr>
        <p:txBody>
          <a:bodyPr rtlCol="0" anchor="ctr"/>
          <a:lstStyle/>
          <a:p>
            <a:endParaRPr lang="zh-CN" altLang="en-US" dirty="0">
              <a:solidFill>
                <a:schemeClr val="bg1"/>
              </a:solidFill>
              <a:cs typeface="+mn-ea"/>
              <a:sym typeface="+mn-lt"/>
            </a:endParaRPr>
          </a:p>
        </p:txBody>
      </p:sp>
      <p:sp>
        <p:nvSpPr>
          <p:cNvPr id="42" name="任意多边形: 形状 41">
            <a:extLst>
              <a:ext uri="{FF2B5EF4-FFF2-40B4-BE49-F238E27FC236}">
                <a16:creationId xmlns:a16="http://schemas.microsoft.com/office/drawing/2014/main" id="{3D4BAAB4-185B-49E9-AC8A-BFF32F78AD17}"/>
              </a:ext>
            </a:extLst>
          </p:cNvPr>
          <p:cNvSpPr/>
          <p:nvPr/>
        </p:nvSpPr>
        <p:spPr>
          <a:xfrm>
            <a:off x="5074404" y="4955548"/>
            <a:ext cx="497285" cy="580172"/>
          </a:xfrm>
          <a:custGeom>
            <a:avLst/>
            <a:gdLst>
              <a:gd name="connsiteX0" fmla="*/ 0 w 58292"/>
              <a:gd name="connsiteY0" fmla="*/ 68009 h 68008"/>
              <a:gd name="connsiteX1" fmla="*/ 0 w 58292"/>
              <a:gd name="connsiteY1" fmla="*/ 0 h 68008"/>
              <a:gd name="connsiteX2" fmla="*/ 28194 w 58292"/>
              <a:gd name="connsiteY2" fmla="*/ 0 h 68008"/>
              <a:gd name="connsiteX3" fmla="*/ 58293 w 58292"/>
              <a:gd name="connsiteY3" fmla="*/ 34100 h 68008"/>
              <a:gd name="connsiteX4" fmla="*/ 27146 w 58292"/>
              <a:gd name="connsiteY4" fmla="*/ 68009 h 68008"/>
              <a:gd name="connsiteX5" fmla="*/ 0 w 58292"/>
              <a:gd name="connsiteY5" fmla="*/ 68009 h 68008"/>
              <a:gd name="connsiteX6" fmla="*/ 19812 w 58292"/>
              <a:gd name="connsiteY6" fmla="*/ 62389 h 68008"/>
              <a:gd name="connsiteX7" fmla="*/ 24955 w 58292"/>
              <a:gd name="connsiteY7" fmla="*/ 62389 h 68008"/>
              <a:gd name="connsiteX8" fmla="*/ 34862 w 58292"/>
              <a:gd name="connsiteY8" fmla="*/ 56197 h 68008"/>
              <a:gd name="connsiteX9" fmla="*/ 37624 w 58292"/>
              <a:gd name="connsiteY9" fmla="*/ 33909 h 68008"/>
              <a:gd name="connsiteX10" fmla="*/ 34862 w 58292"/>
              <a:gd name="connsiteY10" fmla="*/ 11716 h 68008"/>
              <a:gd name="connsiteX11" fmla="*/ 24955 w 58292"/>
              <a:gd name="connsiteY11" fmla="*/ 5620 h 68008"/>
              <a:gd name="connsiteX12" fmla="*/ 19812 w 58292"/>
              <a:gd name="connsiteY12" fmla="*/ 5620 h 68008"/>
              <a:gd name="connsiteX13" fmla="*/ 19812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9"/>
                </a:moveTo>
                <a:lnTo>
                  <a:pt x="0" y="0"/>
                </a:lnTo>
                <a:lnTo>
                  <a:pt x="28194" y="0"/>
                </a:lnTo>
                <a:cubicBezTo>
                  <a:pt x="48196" y="0"/>
                  <a:pt x="58293" y="11335"/>
                  <a:pt x="58293" y="34100"/>
                </a:cubicBezTo>
                <a:cubicBezTo>
                  <a:pt x="58293" y="56769"/>
                  <a:pt x="47911" y="68009"/>
                  <a:pt x="27146" y="68009"/>
                </a:cubicBezTo>
                <a:lnTo>
                  <a:pt x="0" y="68009"/>
                </a:lnTo>
                <a:close/>
                <a:moveTo>
                  <a:pt x="19812" y="62389"/>
                </a:moveTo>
                <a:lnTo>
                  <a:pt x="24955" y="62389"/>
                </a:lnTo>
                <a:cubicBezTo>
                  <a:pt x="29718" y="62389"/>
                  <a:pt x="32957" y="60293"/>
                  <a:pt x="34862" y="56197"/>
                </a:cubicBezTo>
                <a:cubicBezTo>
                  <a:pt x="36671" y="52102"/>
                  <a:pt x="37624" y="44672"/>
                  <a:pt x="37624" y="33909"/>
                </a:cubicBezTo>
                <a:cubicBezTo>
                  <a:pt x="37624" y="23146"/>
                  <a:pt x="36767" y="15812"/>
                  <a:pt x="34862" y="11716"/>
                </a:cubicBezTo>
                <a:cubicBezTo>
                  <a:pt x="33052" y="7620"/>
                  <a:pt x="29718" y="5620"/>
                  <a:pt x="24955" y="5620"/>
                </a:cubicBezTo>
                <a:lnTo>
                  <a:pt x="19812" y="5620"/>
                </a:lnTo>
                <a:lnTo>
                  <a:pt x="19812" y="62389"/>
                </a:lnTo>
                <a:close/>
              </a:path>
            </a:pathLst>
          </a:custGeom>
          <a:solidFill>
            <a:schemeClr val="tx2">
              <a:lumMod val="60000"/>
              <a:lumOff val="40000"/>
            </a:schemeClr>
          </a:solidFill>
          <a:ln w="9525" cap="flat">
            <a:noFill/>
            <a:prstDash val="solid"/>
            <a:miter/>
          </a:ln>
        </p:spPr>
        <p:txBody>
          <a:bodyPr rtlCol="0" anchor="ctr"/>
          <a:lstStyle/>
          <a:p>
            <a:endParaRPr lang="zh-CN" altLang="en-US">
              <a:cs typeface="+mn-ea"/>
              <a:sym typeface="+mn-lt"/>
            </a:endParaRPr>
          </a:p>
        </p:txBody>
      </p:sp>
      <p:sp>
        <p:nvSpPr>
          <p:cNvPr id="43" name="任意多边形: 形状 42">
            <a:extLst>
              <a:ext uri="{FF2B5EF4-FFF2-40B4-BE49-F238E27FC236}">
                <a16:creationId xmlns:a16="http://schemas.microsoft.com/office/drawing/2014/main" id="{9E767CCD-BBD3-49A4-8164-2BF93EE3680D}"/>
              </a:ext>
            </a:extLst>
          </p:cNvPr>
          <p:cNvSpPr/>
          <p:nvPr/>
        </p:nvSpPr>
        <p:spPr>
          <a:xfrm>
            <a:off x="8050933" y="4945797"/>
            <a:ext cx="442849" cy="589923"/>
          </a:xfrm>
          <a:custGeom>
            <a:avLst/>
            <a:gdLst>
              <a:gd name="connsiteX0" fmla="*/ 51911 w 51911"/>
              <a:gd name="connsiteY0" fmla="*/ 0 h 69151"/>
              <a:gd name="connsiteX1" fmla="*/ 51911 w 51911"/>
              <a:gd name="connsiteY1" fmla="*/ 45625 h 69151"/>
              <a:gd name="connsiteX2" fmla="*/ 25908 w 51911"/>
              <a:gd name="connsiteY2" fmla="*/ 69152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2 h 69151"/>
              <a:gd name="connsiteX7" fmla="*/ 22288 w 51911"/>
              <a:gd name="connsiteY7" fmla="*/ 58579 h 69151"/>
              <a:gd name="connsiteX8" fmla="*/ 31813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2"/>
                  <a:pt x="25908" y="69152"/>
                </a:cubicBezTo>
                <a:cubicBezTo>
                  <a:pt x="8668" y="69152"/>
                  <a:pt x="0" y="61341"/>
                  <a:pt x="0" y="45625"/>
                </a:cubicBezTo>
                <a:lnTo>
                  <a:pt x="0" y="0"/>
                </a:lnTo>
                <a:lnTo>
                  <a:pt x="19717" y="0"/>
                </a:lnTo>
                <a:lnTo>
                  <a:pt x="19717" y="46292"/>
                </a:lnTo>
                <a:cubicBezTo>
                  <a:pt x="19717" y="52292"/>
                  <a:pt x="20574" y="56388"/>
                  <a:pt x="22288" y="58579"/>
                </a:cubicBezTo>
                <a:cubicBezTo>
                  <a:pt x="24003" y="60770"/>
                  <a:pt x="27146" y="61913"/>
                  <a:pt x="31813" y="61913"/>
                </a:cubicBezTo>
                <a:cubicBezTo>
                  <a:pt x="40767" y="61913"/>
                  <a:pt x="45244" y="56483"/>
                  <a:pt x="45244" y="45720"/>
                </a:cubicBezTo>
                <a:lnTo>
                  <a:pt x="45244" y="95"/>
                </a:lnTo>
                <a:lnTo>
                  <a:pt x="51911" y="95"/>
                </a:lnTo>
                <a:close/>
              </a:path>
            </a:pathLst>
          </a:custGeom>
          <a:solidFill>
            <a:schemeClr val="tx2">
              <a:lumMod val="60000"/>
              <a:lumOff val="40000"/>
            </a:schemeClr>
          </a:solidFill>
          <a:ln w="9525" cap="flat">
            <a:noFill/>
            <a:prstDash val="solid"/>
            <a:miter/>
          </a:ln>
        </p:spPr>
        <p:txBody>
          <a:bodyPr rtlCol="0" anchor="ctr"/>
          <a:lstStyle/>
          <a:p>
            <a:endParaRPr lang="zh-CN" altLang="en-US">
              <a:cs typeface="+mn-ea"/>
              <a:sym typeface="+mn-lt"/>
            </a:endParaRPr>
          </a:p>
        </p:txBody>
      </p:sp>
      <p:sp>
        <p:nvSpPr>
          <p:cNvPr id="44" name="任意多边形: 形状 43">
            <a:extLst>
              <a:ext uri="{FF2B5EF4-FFF2-40B4-BE49-F238E27FC236}">
                <a16:creationId xmlns:a16="http://schemas.microsoft.com/office/drawing/2014/main" id="{ACAC2EBF-0665-42F0-A4E1-045A0228ADE5}"/>
              </a:ext>
            </a:extLst>
          </p:cNvPr>
          <p:cNvSpPr/>
          <p:nvPr/>
        </p:nvSpPr>
        <p:spPr>
          <a:xfrm>
            <a:off x="10901293" y="4976089"/>
            <a:ext cx="463972" cy="580982"/>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solidFill>
            <a:schemeClr val="tx2">
              <a:lumMod val="60000"/>
              <a:lumOff val="40000"/>
            </a:schemeClr>
          </a:solidFill>
          <a:ln w="9525" cap="flat">
            <a:noFill/>
            <a:prstDash val="solid"/>
            <a:miter/>
          </a:ln>
        </p:spPr>
        <p:txBody>
          <a:bodyPr rtlCol="0" anchor="ctr"/>
          <a:lstStyle/>
          <a:p>
            <a:endParaRPr lang="zh-CN" altLang="en-US">
              <a:cs typeface="+mn-ea"/>
              <a:sym typeface="+mn-lt"/>
            </a:endParaRPr>
          </a:p>
        </p:txBody>
      </p:sp>
      <p:sp>
        <p:nvSpPr>
          <p:cNvPr id="68" name="文本框 67">
            <a:extLst>
              <a:ext uri="{FF2B5EF4-FFF2-40B4-BE49-F238E27FC236}">
                <a16:creationId xmlns:a16="http://schemas.microsoft.com/office/drawing/2014/main" id="{48A801D2-B3B4-4938-80F0-224980AE3E2E}"/>
              </a:ext>
            </a:extLst>
          </p:cNvPr>
          <p:cNvSpPr txBox="1"/>
          <p:nvPr/>
        </p:nvSpPr>
        <p:spPr>
          <a:xfrm>
            <a:off x="381711" y="1232883"/>
            <a:ext cx="10680007" cy="700898"/>
          </a:xfrm>
          <a:prstGeom prst="rect">
            <a:avLst/>
          </a:prstGeom>
          <a:noFill/>
        </p:spPr>
        <p:txBody>
          <a:bodyPr wrap="square" rtlCol="0">
            <a:spAutoFit/>
          </a:body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a:t>
            </a:r>
            <a:endParaRPr lang="zh-CN" altLang="en-US" sz="1600" spc="130" dirty="0">
              <a:solidFill>
                <a:srgbClr val="595959"/>
              </a:solidFill>
              <a:cs typeface="+mn-ea"/>
              <a:sym typeface="+mn-lt"/>
            </a:endParaRPr>
          </a:p>
        </p:txBody>
      </p:sp>
      <p:sp>
        <p:nvSpPr>
          <p:cNvPr id="40" name="矩形 39"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9FBF472D-28D6-4348-BA20-D8407067BE97}"/>
              </a:ext>
            </a:extLst>
          </p:cNvPr>
          <p:cNvSpPr/>
          <p:nvPr/>
        </p:nvSpPr>
        <p:spPr>
          <a:xfrm>
            <a:off x="802834" y="3116514"/>
            <a:ext cx="1722050" cy="1661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dirty="0">
                <a:solidFill>
                  <a:schemeClr val="bg1"/>
                </a:solidFill>
                <a:cs typeface="+mn-ea"/>
                <a:sym typeface="+mn-lt"/>
              </a:rPr>
              <a:t>请在此输入内容请在此输入内容请在此输入内容请在此输入内容请在此输入内容</a:t>
            </a:r>
            <a:endParaRPr lang="en-US" altLang="zh-CN" sz="1600" kern="1300" dirty="0">
              <a:solidFill>
                <a:schemeClr val="bg1"/>
              </a:solidFill>
              <a:cs typeface="+mn-ea"/>
              <a:sym typeface="+mn-lt"/>
            </a:endParaRPr>
          </a:p>
        </p:txBody>
      </p:sp>
      <p:sp>
        <p:nvSpPr>
          <p:cNvPr id="45" name="矩形 44"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B0A1CCA6-5313-4C04-A29A-DFFD20DF313B}"/>
              </a:ext>
            </a:extLst>
          </p:cNvPr>
          <p:cNvSpPr/>
          <p:nvPr/>
        </p:nvSpPr>
        <p:spPr>
          <a:xfrm>
            <a:off x="3660094" y="3116514"/>
            <a:ext cx="1722050" cy="1661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dirty="0">
                <a:solidFill>
                  <a:schemeClr val="bg1"/>
                </a:solidFill>
                <a:cs typeface="+mn-ea"/>
                <a:sym typeface="+mn-lt"/>
              </a:rPr>
              <a:t>请在此输入内容请在此输入内容请在此输入内容请在此输入内容请在此输入内容</a:t>
            </a:r>
            <a:endParaRPr lang="en-US" altLang="zh-CN" sz="1600" kern="1300" dirty="0">
              <a:solidFill>
                <a:schemeClr val="bg1"/>
              </a:solidFill>
              <a:cs typeface="+mn-ea"/>
              <a:sym typeface="+mn-lt"/>
            </a:endParaRPr>
          </a:p>
        </p:txBody>
      </p:sp>
      <p:sp>
        <p:nvSpPr>
          <p:cNvPr id="46" name="矩形 45"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79F38E5F-94C7-4FEE-8A2B-621C20617DC7}"/>
              </a:ext>
            </a:extLst>
          </p:cNvPr>
          <p:cNvSpPr/>
          <p:nvPr/>
        </p:nvSpPr>
        <p:spPr>
          <a:xfrm>
            <a:off x="6517353" y="3116514"/>
            <a:ext cx="1722050" cy="1661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dirty="0">
                <a:solidFill>
                  <a:schemeClr val="bg1"/>
                </a:solidFill>
                <a:cs typeface="+mn-ea"/>
                <a:sym typeface="+mn-lt"/>
              </a:rPr>
              <a:t>请在此输入内容请在此输入内容请在此输入内容请在此输入内容请在此输入内容</a:t>
            </a:r>
            <a:endParaRPr lang="en-US" altLang="zh-CN" sz="1600" kern="1300" dirty="0">
              <a:solidFill>
                <a:schemeClr val="bg1"/>
              </a:solidFill>
              <a:cs typeface="+mn-ea"/>
              <a:sym typeface="+mn-lt"/>
            </a:endParaRPr>
          </a:p>
        </p:txBody>
      </p:sp>
      <p:sp>
        <p:nvSpPr>
          <p:cNvPr id="49" name="矩形 48"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B5FA44ED-1C13-4A49-B2DD-962213B98EDE}"/>
              </a:ext>
            </a:extLst>
          </p:cNvPr>
          <p:cNvSpPr/>
          <p:nvPr/>
        </p:nvSpPr>
        <p:spPr>
          <a:xfrm>
            <a:off x="9374612" y="3116514"/>
            <a:ext cx="1722050" cy="1661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dirty="0">
                <a:solidFill>
                  <a:schemeClr val="bg1"/>
                </a:solidFill>
                <a:cs typeface="+mn-ea"/>
                <a:sym typeface="+mn-lt"/>
              </a:rPr>
              <a:t>请在此输入内容请在此输入内容请在此输入内容请在此输入内容请在此输入内容</a:t>
            </a:r>
            <a:endParaRPr lang="en-US" altLang="zh-CN" sz="1600" kern="1300" dirty="0">
              <a:solidFill>
                <a:schemeClr val="bg1"/>
              </a:solidFill>
              <a:cs typeface="+mn-ea"/>
              <a:sym typeface="+mn-lt"/>
            </a:endParaRPr>
          </a:p>
        </p:txBody>
      </p:sp>
    </p:spTree>
    <p:extLst>
      <p:ext uri="{BB962C8B-B14F-4D97-AF65-F5344CB8AC3E}">
        <p14:creationId xmlns:p14="http://schemas.microsoft.com/office/powerpoint/2010/main" val="331117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F762EE5-DF1F-48B4-97B5-707A05F48DE7}"/>
              </a:ext>
            </a:extLst>
          </p:cNvPr>
          <p:cNvSpPr>
            <a:spLocks noGrp="1"/>
          </p:cNvSpPr>
          <p:nvPr>
            <p:ph type="body" sz="quarter" idx="11"/>
          </p:nvPr>
        </p:nvSpPr>
        <p:spPr>
          <a:xfrm>
            <a:off x="2361238" y="535896"/>
            <a:ext cx="2442279" cy="286232"/>
          </a:xfrm>
        </p:spPr>
        <p:txBody>
          <a:bodyPr/>
          <a:lstStyle/>
          <a:p>
            <a:r>
              <a:rPr lang="en-US" altLang="zh-CN" sz="1400" dirty="0">
                <a:solidFill>
                  <a:schemeClr val="bg2">
                    <a:lumMod val="75000"/>
                  </a:schemeClr>
                </a:solidFill>
                <a:cs typeface="+mn-ea"/>
                <a:sym typeface="+mn-lt"/>
              </a:rPr>
              <a:t>SWOT Analysis</a:t>
            </a:r>
            <a:endParaRPr lang="zh-CN" altLang="en-US" sz="1400" dirty="0">
              <a:solidFill>
                <a:schemeClr val="bg2">
                  <a:lumMod val="75000"/>
                </a:schemeClr>
              </a:solidFill>
              <a:cs typeface="+mn-ea"/>
              <a:sym typeface="+mn-lt"/>
            </a:endParaRPr>
          </a:p>
        </p:txBody>
      </p:sp>
      <p:sp>
        <p:nvSpPr>
          <p:cNvPr id="5" name="文本占位符 4">
            <a:extLst>
              <a:ext uri="{FF2B5EF4-FFF2-40B4-BE49-F238E27FC236}">
                <a16:creationId xmlns:a16="http://schemas.microsoft.com/office/drawing/2014/main" id="{FAFA6750-5D83-4FCA-B3AE-88250EE2774A}"/>
              </a:ext>
            </a:extLst>
          </p:cNvPr>
          <p:cNvSpPr>
            <a:spLocks noGrp="1"/>
          </p:cNvSpPr>
          <p:nvPr>
            <p:ph type="body" sz="quarter" idx="10"/>
          </p:nvPr>
        </p:nvSpPr>
        <p:spPr>
          <a:xfrm>
            <a:off x="398871" y="341997"/>
            <a:ext cx="2442279" cy="480131"/>
          </a:xfrm>
        </p:spPr>
        <p:txBody>
          <a:bodyPr/>
          <a:lstStyle/>
          <a:p>
            <a:r>
              <a:rPr lang="en-US" altLang="zh-CN" dirty="0"/>
              <a:t>SWOT</a:t>
            </a:r>
            <a:r>
              <a:rPr lang="zh-CN" altLang="en-US" dirty="0"/>
              <a:t>分析</a:t>
            </a:r>
          </a:p>
        </p:txBody>
      </p:sp>
      <p:sp>
        <p:nvSpPr>
          <p:cNvPr id="139" name="PA-任意多边形 138">
            <a:extLst>
              <a:ext uri="{FF2B5EF4-FFF2-40B4-BE49-F238E27FC236}">
                <a16:creationId xmlns:a16="http://schemas.microsoft.com/office/drawing/2014/main" id="{DC31797F-E07C-44D5-9053-EF7BA37BDC88}"/>
              </a:ext>
            </a:extLst>
          </p:cNvPr>
          <p:cNvSpPr/>
          <p:nvPr>
            <p:custDataLst>
              <p:tags r:id="rId1"/>
            </p:custDataLst>
          </p:nvPr>
        </p:nvSpPr>
        <p:spPr>
          <a:xfrm>
            <a:off x="9560560" y="1339445"/>
            <a:ext cx="421094" cy="522301"/>
          </a:xfrm>
          <a:custGeom>
            <a:avLst/>
            <a:gdLst>
              <a:gd name="connsiteX0" fmla="*/ 48006 w 56673"/>
              <a:gd name="connsiteY0" fmla="*/ 41910 h 70294"/>
              <a:gd name="connsiteX1" fmla="*/ 56483 w 56673"/>
              <a:gd name="connsiteY1" fmla="*/ 44101 h 70294"/>
              <a:gd name="connsiteX2" fmla="*/ 56674 w 56673"/>
              <a:gd name="connsiteY2" fmla="*/ 48578 h 70294"/>
              <a:gd name="connsiteX3" fmla="*/ 49530 w 56673"/>
              <a:gd name="connsiteY3" fmla="*/ 64389 h 70294"/>
              <a:gd name="connsiteX4" fmla="*/ 30289 w 56673"/>
              <a:gd name="connsiteY4" fmla="*/ 70295 h 70294"/>
              <a:gd name="connsiteX5" fmla="*/ 0 w 56673"/>
              <a:gd name="connsiteY5" fmla="*/ 36195 h 70294"/>
              <a:gd name="connsiteX6" fmla="*/ 8858 w 56673"/>
              <a:gd name="connsiteY6" fmla="*/ 10001 h 70294"/>
              <a:gd name="connsiteX7" fmla="*/ 31813 w 56673"/>
              <a:gd name="connsiteY7" fmla="*/ 0 h 70294"/>
              <a:gd name="connsiteX8" fmla="*/ 53912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3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4" y="47339"/>
                  <a:pt x="56674" y="48578"/>
                </a:cubicBezTo>
                <a:cubicBezTo>
                  <a:pt x="56674" y="55150"/>
                  <a:pt x="54293" y="60484"/>
                  <a:pt x="49530" y="64389"/>
                </a:cubicBezTo>
                <a:cubicBezTo>
                  <a:pt x="44768" y="68294"/>
                  <a:pt x="38290" y="70295"/>
                  <a:pt x="30289" y="70295"/>
                </a:cubicBezTo>
                <a:cubicBezTo>
                  <a:pt x="10096" y="70295"/>
                  <a:pt x="0" y="58960"/>
                  <a:pt x="0" y="36195"/>
                </a:cubicBezTo>
                <a:cubicBezTo>
                  <a:pt x="0" y="25432"/>
                  <a:pt x="2953" y="16669"/>
                  <a:pt x="8858" y="10001"/>
                </a:cubicBezTo>
                <a:cubicBezTo>
                  <a:pt x="14764" y="3334"/>
                  <a:pt x="22384" y="0"/>
                  <a:pt x="31813" y="0"/>
                </a:cubicBezTo>
                <a:cubicBezTo>
                  <a:pt x="46577" y="0"/>
                  <a:pt x="53912" y="7049"/>
                  <a:pt x="53912" y="21241"/>
                </a:cubicBezTo>
                <a:lnTo>
                  <a:pt x="45434" y="25146"/>
                </a:lnTo>
                <a:cubicBezTo>
                  <a:pt x="45529" y="23146"/>
                  <a:pt x="45625" y="21622"/>
                  <a:pt x="45625" y="20479"/>
                </a:cubicBezTo>
                <a:cubicBezTo>
                  <a:pt x="45625" y="10478"/>
                  <a:pt x="41624" y="5429"/>
                  <a:pt x="33528" y="5429"/>
                </a:cubicBezTo>
                <a:cubicBezTo>
                  <a:pt x="25051" y="5429"/>
                  <a:pt x="20764" y="16097"/>
                  <a:pt x="20764" y="37338"/>
                </a:cubicBezTo>
                <a:cubicBezTo>
                  <a:pt x="20764" y="55626"/>
                  <a:pt x="25527" y="64770"/>
                  <a:pt x="35052" y="64770"/>
                </a:cubicBezTo>
                <a:cubicBezTo>
                  <a:pt x="38957" y="64770"/>
                  <a:pt x="42196" y="63246"/>
                  <a:pt x="44863" y="60103"/>
                </a:cubicBezTo>
                <a:cubicBezTo>
                  <a:pt x="47435" y="56960"/>
                  <a:pt x="48768" y="53054"/>
                  <a:pt x="48768" y="48387"/>
                </a:cubicBezTo>
                <a:cubicBezTo>
                  <a:pt x="48673" y="47054"/>
                  <a:pt x="48482" y="44863"/>
                  <a:pt x="48006" y="41910"/>
                </a:cubicBezTo>
                <a:close/>
              </a:path>
            </a:pathLst>
          </a:custGeom>
          <a:solidFill>
            <a:schemeClr val="accent1"/>
          </a:solidFill>
          <a:ln w="9525" cap="flat">
            <a:noFill/>
            <a:prstDash val="solid"/>
            <a:miter/>
          </a:ln>
        </p:spPr>
        <p:txBody>
          <a:bodyPr rtlCol="0" anchor="ctr"/>
          <a:lstStyle/>
          <a:p>
            <a:endParaRPr lang="zh-CN" altLang="en-US">
              <a:cs typeface="+mn-ea"/>
              <a:sym typeface="+mn-lt"/>
            </a:endParaRPr>
          </a:p>
        </p:txBody>
      </p:sp>
      <p:sp>
        <p:nvSpPr>
          <p:cNvPr id="140" name="PA-任意多边形 139">
            <a:extLst>
              <a:ext uri="{FF2B5EF4-FFF2-40B4-BE49-F238E27FC236}">
                <a16:creationId xmlns:a16="http://schemas.microsoft.com/office/drawing/2014/main" id="{AF71AD21-11CE-4833-88E2-39D0B546B55E}"/>
              </a:ext>
            </a:extLst>
          </p:cNvPr>
          <p:cNvSpPr/>
          <p:nvPr>
            <p:custDataLst>
              <p:tags r:id="rId2"/>
            </p:custDataLst>
          </p:nvPr>
        </p:nvSpPr>
        <p:spPr>
          <a:xfrm>
            <a:off x="10092773" y="1348651"/>
            <a:ext cx="433124" cy="505316"/>
          </a:xfrm>
          <a:custGeom>
            <a:avLst/>
            <a:gdLst>
              <a:gd name="connsiteX0" fmla="*/ 0 w 58292"/>
              <a:gd name="connsiteY0" fmla="*/ 68009 h 68008"/>
              <a:gd name="connsiteX1" fmla="*/ 0 w 58292"/>
              <a:gd name="connsiteY1" fmla="*/ 0 h 68008"/>
              <a:gd name="connsiteX2" fmla="*/ 28194 w 58292"/>
              <a:gd name="connsiteY2" fmla="*/ 0 h 68008"/>
              <a:gd name="connsiteX3" fmla="*/ 58293 w 58292"/>
              <a:gd name="connsiteY3" fmla="*/ 34100 h 68008"/>
              <a:gd name="connsiteX4" fmla="*/ 27146 w 58292"/>
              <a:gd name="connsiteY4" fmla="*/ 68009 h 68008"/>
              <a:gd name="connsiteX5" fmla="*/ 0 w 58292"/>
              <a:gd name="connsiteY5" fmla="*/ 68009 h 68008"/>
              <a:gd name="connsiteX6" fmla="*/ 19812 w 58292"/>
              <a:gd name="connsiteY6" fmla="*/ 62389 h 68008"/>
              <a:gd name="connsiteX7" fmla="*/ 24955 w 58292"/>
              <a:gd name="connsiteY7" fmla="*/ 62389 h 68008"/>
              <a:gd name="connsiteX8" fmla="*/ 34862 w 58292"/>
              <a:gd name="connsiteY8" fmla="*/ 56197 h 68008"/>
              <a:gd name="connsiteX9" fmla="*/ 37624 w 58292"/>
              <a:gd name="connsiteY9" fmla="*/ 33909 h 68008"/>
              <a:gd name="connsiteX10" fmla="*/ 34862 w 58292"/>
              <a:gd name="connsiteY10" fmla="*/ 11716 h 68008"/>
              <a:gd name="connsiteX11" fmla="*/ 24955 w 58292"/>
              <a:gd name="connsiteY11" fmla="*/ 5620 h 68008"/>
              <a:gd name="connsiteX12" fmla="*/ 19812 w 58292"/>
              <a:gd name="connsiteY12" fmla="*/ 5620 h 68008"/>
              <a:gd name="connsiteX13" fmla="*/ 19812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9"/>
                </a:moveTo>
                <a:lnTo>
                  <a:pt x="0" y="0"/>
                </a:lnTo>
                <a:lnTo>
                  <a:pt x="28194" y="0"/>
                </a:lnTo>
                <a:cubicBezTo>
                  <a:pt x="48196" y="0"/>
                  <a:pt x="58293" y="11335"/>
                  <a:pt x="58293" y="34100"/>
                </a:cubicBezTo>
                <a:cubicBezTo>
                  <a:pt x="58293" y="56769"/>
                  <a:pt x="47911" y="68009"/>
                  <a:pt x="27146" y="68009"/>
                </a:cubicBezTo>
                <a:lnTo>
                  <a:pt x="0" y="68009"/>
                </a:lnTo>
                <a:close/>
                <a:moveTo>
                  <a:pt x="19812" y="62389"/>
                </a:moveTo>
                <a:lnTo>
                  <a:pt x="24955" y="62389"/>
                </a:lnTo>
                <a:cubicBezTo>
                  <a:pt x="29718" y="62389"/>
                  <a:pt x="32957" y="60293"/>
                  <a:pt x="34862" y="56197"/>
                </a:cubicBezTo>
                <a:cubicBezTo>
                  <a:pt x="36671" y="52102"/>
                  <a:pt x="37624" y="44672"/>
                  <a:pt x="37624" y="33909"/>
                </a:cubicBezTo>
                <a:cubicBezTo>
                  <a:pt x="37624" y="23146"/>
                  <a:pt x="36767" y="15812"/>
                  <a:pt x="34862" y="11716"/>
                </a:cubicBezTo>
                <a:cubicBezTo>
                  <a:pt x="33052" y="7620"/>
                  <a:pt x="29718" y="5620"/>
                  <a:pt x="24955" y="5620"/>
                </a:cubicBezTo>
                <a:lnTo>
                  <a:pt x="19812" y="5620"/>
                </a:lnTo>
                <a:lnTo>
                  <a:pt x="19812" y="62389"/>
                </a:lnTo>
                <a:close/>
              </a:path>
            </a:pathLst>
          </a:custGeom>
          <a:solidFill>
            <a:schemeClr val="accent1"/>
          </a:solidFill>
          <a:ln w="9525" cap="flat">
            <a:noFill/>
            <a:prstDash val="solid"/>
            <a:miter/>
          </a:ln>
        </p:spPr>
        <p:txBody>
          <a:bodyPr rtlCol="0" anchor="ctr"/>
          <a:lstStyle/>
          <a:p>
            <a:endParaRPr lang="zh-CN" altLang="en-US">
              <a:cs typeface="+mn-ea"/>
              <a:sym typeface="+mn-lt"/>
            </a:endParaRPr>
          </a:p>
        </p:txBody>
      </p:sp>
      <p:sp>
        <p:nvSpPr>
          <p:cNvPr id="141" name="PA-任意多边形 140">
            <a:extLst>
              <a:ext uri="{FF2B5EF4-FFF2-40B4-BE49-F238E27FC236}">
                <a16:creationId xmlns:a16="http://schemas.microsoft.com/office/drawing/2014/main" id="{E912243F-BEC7-4F53-8BF3-6EA6F55E49B1}"/>
              </a:ext>
            </a:extLst>
          </p:cNvPr>
          <p:cNvSpPr/>
          <p:nvPr>
            <p:custDataLst>
              <p:tags r:id="rId3"/>
            </p:custDataLst>
          </p:nvPr>
        </p:nvSpPr>
        <p:spPr>
          <a:xfrm>
            <a:off x="10655421" y="1348651"/>
            <a:ext cx="385711" cy="513808"/>
          </a:xfrm>
          <a:custGeom>
            <a:avLst/>
            <a:gdLst>
              <a:gd name="connsiteX0" fmla="*/ 51911 w 51911"/>
              <a:gd name="connsiteY0" fmla="*/ 0 h 69151"/>
              <a:gd name="connsiteX1" fmla="*/ 51911 w 51911"/>
              <a:gd name="connsiteY1" fmla="*/ 45625 h 69151"/>
              <a:gd name="connsiteX2" fmla="*/ 25908 w 51911"/>
              <a:gd name="connsiteY2" fmla="*/ 69152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2 h 69151"/>
              <a:gd name="connsiteX7" fmla="*/ 22288 w 51911"/>
              <a:gd name="connsiteY7" fmla="*/ 58579 h 69151"/>
              <a:gd name="connsiteX8" fmla="*/ 31813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2"/>
                  <a:pt x="25908" y="69152"/>
                </a:cubicBezTo>
                <a:cubicBezTo>
                  <a:pt x="8668" y="69152"/>
                  <a:pt x="0" y="61341"/>
                  <a:pt x="0" y="45625"/>
                </a:cubicBezTo>
                <a:lnTo>
                  <a:pt x="0" y="0"/>
                </a:lnTo>
                <a:lnTo>
                  <a:pt x="19717" y="0"/>
                </a:lnTo>
                <a:lnTo>
                  <a:pt x="19717" y="46292"/>
                </a:lnTo>
                <a:cubicBezTo>
                  <a:pt x="19717" y="52292"/>
                  <a:pt x="20574" y="56388"/>
                  <a:pt x="22288" y="58579"/>
                </a:cubicBezTo>
                <a:cubicBezTo>
                  <a:pt x="24003" y="60770"/>
                  <a:pt x="27146" y="61913"/>
                  <a:pt x="31813" y="61913"/>
                </a:cubicBezTo>
                <a:cubicBezTo>
                  <a:pt x="40767" y="61913"/>
                  <a:pt x="45244" y="56483"/>
                  <a:pt x="45244" y="45720"/>
                </a:cubicBezTo>
                <a:lnTo>
                  <a:pt x="45244" y="95"/>
                </a:lnTo>
                <a:lnTo>
                  <a:pt x="51911" y="95"/>
                </a:lnTo>
                <a:close/>
              </a:path>
            </a:pathLst>
          </a:custGeom>
          <a:solidFill>
            <a:schemeClr val="accent1"/>
          </a:solidFill>
          <a:ln w="9525" cap="flat">
            <a:noFill/>
            <a:prstDash val="solid"/>
            <a:miter/>
          </a:ln>
        </p:spPr>
        <p:txBody>
          <a:bodyPr rtlCol="0" anchor="ctr"/>
          <a:lstStyle/>
          <a:p>
            <a:endParaRPr lang="zh-CN" altLang="en-US">
              <a:cs typeface="+mn-ea"/>
              <a:sym typeface="+mn-lt"/>
            </a:endParaRPr>
          </a:p>
        </p:txBody>
      </p:sp>
      <p:sp>
        <p:nvSpPr>
          <p:cNvPr id="142" name="PA-任意多边形 141">
            <a:extLst>
              <a:ext uri="{FF2B5EF4-FFF2-40B4-BE49-F238E27FC236}">
                <a16:creationId xmlns:a16="http://schemas.microsoft.com/office/drawing/2014/main" id="{2C25B0FD-FD94-418B-BD81-C17E229E74E7}"/>
              </a:ext>
            </a:extLst>
          </p:cNvPr>
          <p:cNvSpPr/>
          <p:nvPr>
            <p:custDataLst>
              <p:tags r:id="rId4"/>
            </p:custDataLst>
          </p:nvPr>
        </p:nvSpPr>
        <p:spPr>
          <a:xfrm>
            <a:off x="11185509" y="1348651"/>
            <a:ext cx="404109" cy="506021"/>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solidFill>
            <a:schemeClr val="accent1"/>
          </a:solidFill>
          <a:ln w="9525" cap="flat">
            <a:noFill/>
            <a:prstDash val="solid"/>
            <a:miter/>
          </a:ln>
        </p:spPr>
        <p:txBody>
          <a:bodyPr rtlCol="0" anchor="ctr"/>
          <a:lstStyle/>
          <a:p>
            <a:endParaRPr lang="zh-CN" altLang="en-US">
              <a:cs typeface="+mn-ea"/>
              <a:sym typeface="+mn-lt"/>
            </a:endParaRPr>
          </a:p>
        </p:txBody>
      </p:sp>
      <p:sp>
        <p:nvSpPr>
          <p:cNvPr id="45" name="文本框 44">
            <a:extLst>
              <a:ext uri="{FF2B5EF4-FFF2-40B4-BE49-F238E27FC236}">
                <a16:creationId xmlns:a16="http://schemas.microsoft.com/office/drawing/2014/main" id="{E1690413-F2DB-461C-A5C1-09E5413B24D3}"/>
              </a:ext>
            </a:extLst>
          </p:cNvPr>
          <p:cNvSpPr txBox="1"/>
          <p:nvPr/>
        </p:nvSpPr>
        <p:spPr>
          <a:xfrm>
            <a:off x="404619" y="1205041"/>
            <a:ext cx="7241449" cy="700898"/>
          </a:xfrm>
          <a:prstGeom prst="rect">
            <a:avLst/>
          </a:prstGeom>
          <a:noFill/>
        </p:spPr>
        <p:txBody>
          <a:bodyPr wrap="square" rtlCol="0">
            <a:spAutoFit/>
          </a:bodyPr>
          <a:lstStyle>
            <a:defPPr>
              <a:defRPr lang="zh-CN"/>
            </a:defPPr>
            <a:lvl1pPr>
              <a:lnSpc>
                <a:spcPct val="130000"/>
              </a:lnSpc>
              <a:defRPr sz="1600" kern="1300" spc="130">
                <a:solidFill>
                  <a:schemeClr val="tx1">
                    <a:lumMod val="65000"/>
                    <a:lumOff val="35000"/>
                  </a:schemeClr>
                </a:solidFill>
              </a:defRPr>
            </a:lvl1pPr>
          </a:lstStyle>
          <a:p>
            <a:r>
              <a:rPr lang="zh-CN" altLang="en-US" dirty="0">
                <a:cs typeface="+mn-ea"/>
                <a:sym typeface="+mn-lt"/>
              </a:rPr>
              <a:t>请在此输入内容请在此输入内容请在此输入内容请在此输入内容请在此输入内容请在此输入内容请在此输入内容请在此输入内容请在此输入内容</a:t>
            </a:r>
          </a:p>
        </p:txBody>
      </p:sp>
      <p:sp>
        <p:nvSpPr>
          <p:cNvPr id="7" name="矩形 6">
            <a:extLst>
              <a:ext uri="{FF2B5EF4-FFF2-40B4-BE49-F238E27FC236}">
                <a16:creationId xmlns:a16="http://schemas.microsoft.com/office/drawing/2014/main" id="{8837DA03-EDAB-4DDA-8A5D-CBD94FF67099}"/>
              </a:ext>
            </a:extLst>
          </p:cNvPr>
          <p:cNvSpPr/>
          <p:nvPr/>
        </p:nvSpPr>
        <p:spPr>
          <a:xfrm>
            <a:off x="498889" y="2193303"/>
            <a:ext cx="5343111" cy="1783042"/>
          </a:xfrm>
          <a:prstGeom prst="rect">
            <a:avLst/>
          </a:prstGeom>
          <a:gradFill>
            <a:gsLst>
              <a:gs pos="0">
                <a:schemeClr val="accent1">
                  <a:lumMod val="90000"/>
                  <a:lumOff val="10000"/>
                </a:schemeClr>
              </a:gs>
              <a:gs pos="51000">
                <a:schemeClr val="accent1"/>
              </a:gs>
              <a:gs pos="100000">
                <a:schemeClr val="accent1">
                  <a:lumMod val="83000"/>
                </a:schemeClr>
              </a:gs>
            </a:gsLst>
            <a:lin ang="135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文本框 60">
            <a:extLst>
              <a:ext uri="{FF2B5EF4-FFF2-40B4-BE49-F238E27FC236}">
                <a16:creationId xmlns:a16="http://schemas.microsoft.com/office/drawing/2014/main" id="{415A01AF-D4A7-4BD4-8A9B-F48226A166C7}"/>
              </a:ext>
            </a:extLst>
          </p:cNvPr>
          <p:cNvSpPr txBox="1"/>
          <p:nvPr/>
        </p:nvSpPr>
        <p:spPr>
          <a:xfrm>
            <a:off x="769610" y="2469944"/>
            <a:ext cx="2126013" cy="39878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solidFill>
                  <a:schemeClr val="bg1"/>
                </a:solidFill>
                <a:cs typeface="+mn-ea"/>
                <a:sym typeface="+mn-lt"/>
              </a:rPr>
              <a:t>请填入您的标题</a:t>
            </a:r>
          </a:p>
        </p:txBody>
      </p:sp>
      <p:sp>
        <p:nvSpPr>
          <p:cNvPr id="62" name="文本框 61">
            <a:extLst>
              <a:ext uri="{FF2B5EF4-FFF2-40B4-BE49-F238E27FC236}">
                <a16:creationId xmlns:a16="http://schemas.microsoft.com/office/drawing/2014/main" id="{9650D103-042D-48A1-8C7A-15DE04624635}"/>
              </a:ext>
            </a:extLst>
          </p:cNvPr>
          <p:cNvSpPr txBox="1"/>
          <p:nvPr/>
        </p:nvSpPr>
        <p:spPr>
          <a:xfrm>
            <a:off x="769610" y="2979661"/>
            <a:ext cx="4801668" cy="700898"/>
          </a:xfrm>
          <a:prstGeom prst="rect">
            <a:avLst/>
          </a:prstGeom>
          <a:noFill/>
        </p:spPr>
        <p:txBody>
          <a:bodyPr wrap="square" rtlCol="0">
            <a:spAutoFit/>
          </a:bodyPr>
          <a:lstStyle>
            <a:defPPr>
              <a:defRPr lang="zh-CN"/>
            </a:defPPr>
            <a:lvl1pPr>
              <a:lnSpc>
                <a:spcPct val="130000"/>
              </a:lnSpc>
              <a:defRPr sz="1600" kern="1300" spc="130">
                <a:solidFill>
                  <a:schemeClr val="tx1">
                    <a:lumMod val="65000"/>
                    <a:lumOff val="35000"/>
                  </a:schemeClr>
                </a:solidFill>
              </a:defRPr>
            </a:lvl1pPr>
          </a:lstStyle>
          <a:p>
            <a:r>
              <a:rPr lang="zh-CN" altLang="en-US" dirty="0">
                <a:solidFill>
                  <a:schemeClr val="bg1"/>
                </a:solidFill>
                <a:cs typeface="+mn-ea"/>
                <a:sym typeface="+mn-lt"/>
              </a:rPr>
              <a:t>请在此输入内容请在此输入内容请在此输入内容请在此输入内容请在此输入内容请在此输入内容</a:t>
            </a:r>
          </a:p>
        </p:txBody>
      </p:sp>
      <p:cxnSp>
        <p:nvCxnSpPr>
          <p:cNvPr id="65" name="直接连接符 64">
            <a:extLst>
              <a:ext uri="{FF2B5EF4-FFF2-40B4-BE49-F238E27FC236}">
                <a16:creationId xmlns:a16="http://schemas.microsoft.com/office/drawing/2014/main" id="{71C1E232-99BD-4531-A85A-1171E8B1A3D6}"/>
              </a:ext>
            </a:extLst>
          </p:cNvPr>
          <p:cNvCxnSpPr>
            <a:cxnSpLocks/>
          </p:cNvCxnSpPr>
          <p:nvPr/>
        </p:nvCxnSpPr>
        <p:spPr>
          <a:xfrm>
            <a:off x="877913" y="2901346"/>
            <a:ext cx="15585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D3669B92-2060-4987-AA71-7F55A6D076A1}"/>
              </a:ext>
            </a:extLst>
          </p:cNvPr>
          <p:cNvSpPr/>
          <p:nvPr/>
        </p:nvSpPr>
        <p:spPr>
          <a:xfrm>
            <a:off x="877913" y="2901333"/>
            <a:ext cx="10098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a:extLst>
              <a:ext uri="{FF2B5EF4-FFF2-40B4-BE49-F238E27FC236}">
                <a16:creationId xmlns:a16="http://schemas.microsoft.com/office/drawing/2014/main" id="{59EBBA04-FDB5-4ED5-954E-5DFA1A8CD090}"/>
              </a:ext>
            </a:extLst>
          </p:cNvPr>
          <p:cNvSpPr/>
          <p:nvPr/>
        </p:nvSpPr>
        <p:spPr>
          <a:xfrm>
            <a:off x="6350000" y="2190763"/>
            <a:ext cx="5343111" cy="1783042"/>
          </a:xfrm>
          <a:prstGeom prst="rect">
            <a:avLst/>
          </a:prstGeom>
          <a:solidFill>
            <a:schemeClr val="bg1">
              <a:lumMod val="95000"/>
              <a:alpha val="1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a:extLst>
              <a:ext uri="{FF2B5EF4-FFF2-40B4-BE49-F238E27FC236}">
                <a16:creationId xmlns:a16="http://schemas.microsoft.com/office/drawing/2014/main" id="{9AA3BD13-9378-48F4-99BD-90CF8B2B0A5C}"/>
              </a:ext>
            </a:extLst>
          </p:cNvPr>
          <p:cNvSpPr/>
          <p:nvPr/>
        </p:nvSpPr>
        <p:spPr>
          <a:xfrm>
            <a:off x="6350000" y="4189781"/>
            <a:ext cx="5343111" cy="1783042"/>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1">
            <a:extLst>
              <a:ext uri="{FF2B5EF4-FFF2-40B4-BE49-F238E27FC236}">
                <a16:creationId xmlns:a16="http://schemas.microsoft.com/office/drawing/2014/main" id="{4F01B6E4-839B-4C45-BDFC-AD12CD105238}"/>
              </a:ext>
            </a:extLst>
          </p:cNvPr>
          <p:cNvSpPr txBox="1"/>
          <p:nvPr/>
        </p:nvSpPr>
        <p:spPr>
          <a:xfrm>
            <a:off x="6659147" y="4477996"/>
            <a:ext cx="2126013" cy="39878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solidFill>
                  <a:schemeClr val="bg1"/>
                </a:solidFill>
                <a:cs typeface="+mn-ea"/>
                <a:sym typeface="+mn-lt"/>
              </a:rPr>
              <a:t>请填入您的标题</a:t>
            </a:r>
          </a:p>
        </p:txBody>
      </p:sp>
      <p:sp>
        <p:nvSpPr>
          <p:cNvPr id="73" name="文本框 72">
            <a:extLst>
              <a:ext uri="{FF2B5EF4-FFF2-40B4-BE49-F238E27FC236}">
                <a16:creationId xmlns:a16="http://schemas.microsoft.com/office/drawing/2014/main" id="{044A1C3A-A3C4-4C8E-8E4D-8DA824CA78CB}"/>
              </a:ext>
            </a:extLst>
          </p:cNvPr>
          <p:cNvSpPr txBox="1"/>
          <p:nvPr/>
        </p:nvSpPr>
        <p:spPr>
          <a:xfrm>
            <a:off x="6659147" y="4987713"/>
            <a:ext cx="4863715" cy="700898"/>
          </a:xfrm>
          <a:prstGeom prst="rect">
            <a:avLst/>
          </a:prstGeom>
          <a:noFill/>
        </p:spPr>
        <p:txBody>
          <a:bodyPr wrap="square" rtlCol="0">
            <a:spAutoFit/>
          </a:bodyPr>
          <a:lstStyle>
            <a:defPPr>
              <a:defRPr lang="zh-CN"/>
            </a:defPPr>
            <a:lvl1pPr>
              <a:lnSpc>
                <a:spcPct val="130000"/>
              </a:lnSpc>
              <a:defRPr sz="1600" kern="1300" spc="130">
                <a:solidFill>
                  <a:schemeClr val="tx1">
                    <a:lumMod val="65000"/>
                    <a:lumOff val="35000"/>
                  </a:schemeClr>
                </a:solidFill>
              </a:defRPr>
            </a:lvl1pPr>
          </a:lstStyle>
          <a:p>
            <a:r>
              <a:rPr lang="zh-CN" altLang="en-US" dirty="0">
                <a:solidFill>
                  <a:schemeClr val="bg1"/>
                </a:solidFill>
                <a:cs typeface="+mn-ea"/>
                <a:sym typeface="+mn-lt"/>
              </a:rPr>
              <a:t>请在此输入内容请在此输入内容请在此输入内容请在此输入内容请在此输入内容请在此输入内容</a:t>
            </a:r>
          </a:p>
        </p:txBody>
      </p:sp>
      <p:cxnSp>
        <p:nvCxnSpPr>
          <p:cNvPr id="75" name="直接连接符 74">
            <a:extLst>
              <a:ext uri="{FF2B5EF4-FFF2-40B4-BE49-F238E27FC236}">
                <a16:creationId xmlns:a16="http://schemas.microsoft.com/office/drawing/2014/main" id="{2420772A-45AD-45AE-8B16-C7B887686F0E}"/>
              </a:ext>
            </a:extLst>
          </p:cNvPr>
          <p:cNvCxnSpPr>
            <a:cxnSpLocks/>
          </p:cNvCxnSpPr>
          <p:nvPr/>
        </p:nvCxnSpPr>
        <p:spPr>
          <a:xfrm>
            <a:off x="6767450" y="4909398"/>
            <a:ext cx="15585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E0D74712-F037-4EED-93BA-5A6A594A94DF}"/>
              </a:ext>
            </a:extLst>
          </p:cNvPr>
          <p:cNvSpPr/>
          <p:nvPr/>
        </p:nvSpPr>
        <p:spPr>
          <a:xfrm>
            <a:off x="6767450" y="4909385"/>
            <a:ext cx="10098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2" name="矩形 51">
            <a:extLst>
              <a:ext uri="{FF2B5EF4-FFF2-40B4-BE49-F238E27FC236}">
                <a16:creationId xmlns:a16="http://schemas.microsoft.com/office/drawing/2014/main" id="{763DE738-8982-4327-B3D1-63755A9604FB}"/>
              </a:ext>
            </a:extLst>
          </p:cNvPr>
          <p:cNvSpPr/>
          <p:nvPr/>
        </p:nvSpPr>
        <p:spPr>
          <a:xfrm>
            <a:off x="498889" y="4189781"/>
            <a:ext cx="5343111" cy="1783042"/>
          </a:xfrm>
          <a:prstGeom prst="rect">
            <a:avLst/>
          </a:prstGeom>
          <a:solidFill>
            <a:schemeClr val="bg1">
              <a:lumMod val="95000"/>
              <a:alpha val="1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任意多边形: 形状 106">
            <a:extLst>
              <a:ext uri="{FF2B5EF4-FFF2-40B4-BE49-F238E27FC236}">
                <a16:creationId xmlns:a16="http://schemas.microsoft.com/office/drawing/2014/main" id="{DFE55018-DCAE-4315-B4D9-A185A376E80E}"/>
              </a:ext>
            </a:extLst>
          </p:cNvPr>
          <p:cNvSpPr/>
          <p:nvPr/>
        </p:nvSpPr>
        <p:spPr>
          <a:xfrm>
            <a:off x="6352541" y="2024902"/>
            <a:ext cx="4863716" cy="161359"/>
          </a:xfrm>
          <a:custGeom>
            <a:avLst/>
            <a:gdLst>
              <a:gd name="connsiteX0" fmla="*/ 289727 w 289727"/>
              <a:gd name="connsiteY0" fmla="*/ 0 h 146749"/>
              <a:gd name="connsiteX1" fmla="*/ 289727 w 289727"/>
              <a:gd name="connsiteY1" fmla="*/ 146749 h 146749"/>
              <a:gd name="connsiteX2" fmla="*/ 0 w 289727"/>
              <a:gd name="connsiteY2" fmla="*/ 146749 h 146749"/>
              <a:gd name="connsiteX3" fmla="*/ 0 w 289727"/>
              <a:gd name="connsiteY3" fmla="*/ 136621 h 146749"/>
            </a:gdLst>
            <a:ahLst/>
            <a:cxnLst>
              <a:cxn ang="0">
                <a:pos x="connsiteX0" y="connsiteY0"/>
              </a:cxn>
              <a:cxn ang="0">
                <a:pos x="connsiteX1" y="connsiteY1"/>
              </a:cxn>
              <a:cxn ang="0">
                <a:pos x="connsiteX2" y="connsiteY2"/>
              </a:cxn>
              <a:cxn ang="0">
                <a:pos x="connsiteX3" y="connsiteY3"/>
              </a:cxn>
            </a:cxnLst>
            <a:rect l="l" t="t" r="r" b="b"/>
            <a:pathLst>
              <a:path w="289727" h="146749">
                <a:moveTo>
                  <a:pt x="289727" y="0"/>
                </a:moveTo>
                <a:lnTo>
                  <a:pt x="289727" y="146749"/>
                </a:lnTo>
                <a:lnTo>
                  <a:pt x="0" y="146749"/>
                </a:lnTo>
                <a:lnTo>
                  <a:pt x="0" y="136621"/>
                </a:lnTo>
                <a:close/>
              </a:path>
            </a:pathLst>
          </a:custGeom>
          <a:solidFill>
            <a:schemeClr val="bg1">
              <a:lumMod val="85000"/>
              <a:alpha val="5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7" name="文本框 66">
            <a:extLst>
              <a:ext uri="{FF2B5EF4-FFF2-40B4-BE49-F238E27FC236}">
                <a16:creationId xmlns:a16="http://schemas.microsoft.com/office/drawing/2014/main" id="{E46BC087-D5E3-4A06-8778-3A6589D0C28F}"/>
              </a:ext>
            </a:extLst>
          </p:cNvPr>
          <p:cNvSpPr txBox="1"/>
          <p:nvPr/>
        </p:nvSpPr>
        <p:spPr>
          <a:xfrm>
            <a:off x="6589698" y="2458369"/>
            <a:ext cx="2126013" cy="39878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cs typeface="+mn-ea"/>
                <a:sym typeface="+mn-lt"/>
              </a:rPr>
              <a:t>请填入您的标题</a:t>
            </a:r>
          </a:p>
        </p:txBody>
      </p:sp>
      <p:sp>
        <p:nvSpPr>
          <p:cNvPr id="68" name="文本框 67">
            <a:extLst>
              <a:ext uri="{FF2B5EF4-FFF2-40B4-BE49-F238E27FC236}">
                <a16:creationId xmlns:a16="http://schemas.microsoft.com/office/drawing/2014/main" id="{5A425670-2931-49D7-BC89-B965916C3C0F}"/>
              </a:ext>
            </a:extLst>
          </p:cNvPr>
          <p:cNvSpPr txBox="1"/>
          <p:nvPr/>
        </p:nvSpPr>
        <p:spPr>
          <a:xfrm>
            <a:off x="6589698" y="2968086"/>
            <a:ext cx="4863715" cy="700898"/>
          </a:xfrm>
          <a:prstGeom prst="rect">
            <a:avLst/>
          </a:prstGeom>
          <a:noFill/>
        </p:spPr>
        <p:txBody>
          <a:bodyPr wrap="square" rtlCol="0">
            <a:spAutoFit/>
          </a:bodyPr>
          <a:lstStyle>
            <a:defPPr>
              <a:defRPr lang="zh-CN"/>
            </a:defPPr>
            <a:lvl1pPr>
              <a:lnSpc>
                <a:spcPct val="130000"/>
              </a:lnSpc>
              <a:defRPr sz="1600" kern="1300" spc="130">
                <a:solidFill>
                  <a:schemeClr val="tx1">
                    <a:lumMod val="65000"/>
                    <a:lumOff val="35000"/>
                  </a:schemeClr>
                </a:solidFill>
              </a:defRPr>
            </a:lvl1pPr>
          </a:lstStyle>
          <a:p>
            <a:r>
              <a:rPr lang="zh-CN" altLang="en-US" dirty="0">
                <a:cs typeface="+mn-ea"/>
                <a:sym typeface="+mn-lt"/>
              </a:rPr>
              <a:t>请在此输入内容请在此输入内容请在此输入内容请在此输入内容请在此输入内容请在此输入内容</a:t>
            </a:r>
          </a:p>
        </p:txBody>
      </p:sp>
      <p:cxnSp>
        <p:nvCxnSpPr>
          <p:cNvPr id="70" name="直接连接符 69">
            <a:extLst>
              <a:ext uri="{FF2B5EF4-FFF2-40B4-BE49-F238E27FC236}">
                <a16:creationId xmlns:a16="http://schemas.microsoft.com/office/drawing/2014/main" id="{BDC13C70-1AD7-4EEF-909B-E1E73A36FA99}"/>
              </a:ext>
            </a:extLst>
          </p:cNvPr>
          <p:cNvCxnSpPr>
            <a:cxnSpLocks/>
          </p:cNvCxnSpPr>
          <p:nvPr/>
        </p:nvCxnSpPr>
        <p:spPr>
          <a:xfrm>
            <a:off x="6698001" y="2889771"/>
            <a:ext cx="1558518"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B1F4BA23-DE04-4FDC-9276-6D8C827F0D7A}"/>
              </a:ext>
            </a:extLst>
          </p:cNvPr>
          <p:cNvSpPr/>
          <p:nvPr/>
        </p:nvSpPr>
        <p:spPr>
          <a:xfrm>
            <a:off x="6698001" y="2889758"/>
            <a:ext cx="100981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文本框 76">
            <a:extLst>
              <a:ext uri="{FF2B5EF4-FFF2-40B4-BE49-F238E27FC236}">
                <a16:creationId xmlns:a16="http://schemas.microsoft.com/office/drawing/2014/main" id="{C986FA98-A6C2-4C36-A2B2-87D3A186C25A}"/>
              </a:ext>
            </a:extLst>
          </p:cNvPr>
          <p:cNvSpPr txBox="1"/>
          <p:nvPr/>
        </p:nvSpPr>
        <p:spPr>
          <a:xfrm>
            <a:off x="707564" y="4477996"/>
            <a:ext cx="2126013" cy="39878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cs typeface="+mn-ea"/>
                <a:sym typeface="+mn-lt"/>
              </a:rPr>
              <a:t>请填入您的标题</a:t>
            </a:r>
          </a:p>
        </p:txBody>
      </p:sp>
      <p:sp>
        <p:nvSpPr>
          <p:cNvPr id="78" name="文本框 77">
            <a:extLst>
              <a:ext uri="{FF2B5EF4-FFF2-40B4-BE49-F238E27FC236}">
                <a16:creationId xmlns:a16="http://schemas.microsoft.com/office/drawing/2014/main" id="{68FBB8E5-E969-4738-B594-B0993A7409F9}"/>
              </a:ext>
            </a:extLst>
          </p:cNvPr>
          <p:cNvSpPr txBox="1"/>
          <p:nvPr/>
        </p:nvSpPr>
        <p:spPr>
          <a:xfrm>
            <a:off x="707564" y="4987713"/>
            <a:ext cx="4925760" cy="700898"/>
          </a:xfrm>
          <a:prstGeom prst="rect">
            <a:avLst/>
          </a:prstGeom>
          <a:noFill/>
        </p:spPr>
        <p:txBody>
          <a:bodyPr wrap="square" rtlCol="0">
            <a:spAutoFit/>
          </a:body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请在此输入内容请在此输入内容请在此输入内容请在此输入内容请在此输入内容请在此输入内容</a:t>
            </a:r>
            <a:endParaRPr lang="zh-CN" altLang="en-US" sz="1600" spc="130" dirty="0">
              <a:solidFill>
                <a:srgbClr val="595959"/>
              </a:solidFill>
              <a:cs typeface="+mn-ea"/>
              <a:sym typeface="+mn-lt"/>
            </a:endParaRPr>
          </a:p>
        </p:txBody>
      </p:sp>
      <p:cxnSp>
        <p:nvCxnSpPr>
          <p:cNvPr id="80" name="直接连接符 79">
            <a:extLst>
              <a:ext uri="{FF2B5EF4-FFF2-40B4-BE49-F238E27FC236}">
                <a16:creationId xmlns:a16="http://schemas.microsoft.com/office/drawing/2014/main" id="{62E04244-7FD8-494D-9E45-2A2A7B1C20F2}"/>
              </a:ext>
            </a:extLst>
          </p:cNvPr>
          <p:cNvCxnSpPr>
            <a:cxnSpLocks/>
          </p:cNvCxnSpPr>
          <p:nvPr/>
        </p:nvCxnSpPr>
        <p:spPr>
          <a:xfrm>
            <a:off x="815867" y="4897826"/>
            <a:ext cx="1558518" cy="0"/>
          </a:xfrm>
          <a:prstGeom prst="line">
            <a:avLst/>
          </a:prstGeom>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6BAE373A-3D36-43D9-8906-C96F283CF16D}"/>
              </a:ext>
            </a:extLst>
          </p:cNvPr>
          <p:cNvSpPr/>
          <p:nvPr/>
        </p:nvSpPr>
        <p:spPr>
          <a:xfrm>
            <a:off x="815867" y="4897813"/>
            <a:ext cx="100981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任意多边形: 形状 112">
            <a:extLst>
              <a:ext uri="{FF2B5EF4-FFF2-40B4-BE49-F238E27FC236}">
                <a16:creationId xmlns:a16="http://schemas.microsoft.com/office/drawing/2014/main" id="{E1600677-56AE-40B3-BF14-DF4B97DA7DCD}"/>
              </a:ext>
            </a:extLst>
          </p:cNvPr>
          <p:cNvSpPr/>
          <p:nvPr/>
        </p:nvSpPr>
        <p:spPr>
          <a:xfrm>
            <a:off x="507980" y="4027215"/>
            <a:ext cx="4863716" cy="161359"/>
          </a:xfrm>
          <a:custGeom>
            <a:avLst/>
            <a:gdLst>
              <a:gd name="connsiteX0" fmla="*/ 289727 w 289727"/>
              <a:gd name="connsiteY0" fmla="*/ 0 h 146749"/>
              <a:gd name="connsiteX1" fmla="*/ 289727 w 289727"/>
              <a:gd name="connsiteY1" fmla="*/ 146749 h 146749"/>
              <a:gd name="connsiteX2" fmla="*/ 0 w 289727"/>
              <a:gd name="connsiteY2" fmla="*/ 146749 h 146749"/>
              <a:gd name="connsiteX3" fmla="*/ 0 w 289727"/>
              <a:gd name="connsiteY3" fmla="*/ 136621 h 146749"/>
            </a:gdLst>
            <a:ahLst/>
            <a:cxnLst>
              <a:cxn ang="0">
                <a:pos x="connsiteX0" y="connsiteY0"/>
              </a:cxn>
              <a:cxn ang="0">
                <a:pos x="connsiteX1" y="connsiteY1"/>
              </a:cxn>
              <a:cxn ang="0">
                <a:pos x="connsiteX2" y="connsiteY2"/>
              </a:cxn>
              <a:cxn ang="0">
                <a:pos x="connsiteX3" y="connsiteY3"/>
              </a:cxn>
            </a:cxnLst>
            <a:rect l="l" t="t" r="r" b="b"/>
            <a:pathLst>
              <a:path w="289727" h="146749">
                <a:moveTo>
                  <a:pt x="289727" y="0"/>
                </a:moveTo>
                <a:lnTo>
                  <a:pt x="289727" y="146749"/>
                </a:lnTo>
                <a:lnTo>
                  <a:pt x="0" y="146749"/>
                </a:lnTo>
                <a:lnTo>
                  <a:pt x="0" y="136621"/>
                </a:lnTo>
                <a:close/>
              </a:path>
            </a:pathLst>
          </a:custGeom>
          <a:solidFill>
            <a:schemeClr val="bg1">
              <a:lumMod val="85000"/>
              <a:alpha val="5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14" name="任意多边形: 形状 113">
            <a:extLst>
              <a:ext uri="{FF2B5EF4-FFF2-40B4-BE49-F238E27FC236}">
                <a16:creationId xmlns:a16="http://schemas.microsoft.com/office/drawing/2014/main" id="{351DB291-8C2A-4908-A789-4E192286E69D}"/>
              </a:ext>
            </a:extLst>
          </p:cNvPr>
          <p:cNvSpPr/>
          <p:nvPr/>
        </p:nvSpPr>
        <p:spPr>
          <a:xfrm>
            <a:off x="519555" y="2024902"/>
            <a:ext cx="4863716" cy="161359"/>
          </a:xfrm>
          <a:custGeom>
            <a:avLst/>
            <a:gdLst>
              <a:gd name="connsiteX0" fmla="*/ 289727 w 289727"/>
              <a:gd name="connsiteY0" fmla="*/ 0 h 146749"/>
              <a:gd name="connsiteX1" fmla="*/ 289727 w 289727"/>
              <a:gd name="connsiteY1" fmla="*/ 146749 h 146749"/>
              <a:gd name="connsiteX2" fmla="*/ 0 w 289727"/>
              <a:gd name="connsiteY2" fmla="*/ 146749 h 146749"/>
              <a:gd name="connsiteX3" fmla="*/ 0 w 289727"/>
              <a:gd name="connsiteY3" fmla="*/ 136621 h 146749"/>
            </a:gdLst>
            <a:ahLst/>
            <a:cxnLst>
              <a:cxn ang="0">
                <a:pos x="connsiteX0" y="connsiteY0"/>
              </a:cxn>
              <a:cxn ang="0">
                <a:pos x="connsiteX1" y="connsiteY1"/>
              </a:cxn>
              <a:cxn ang="0">
                <a:pos x="connsiteX2" y="connsiteY2"/>
              </a:cxn>
              <a:cxn ang="0">
                <a:pos x="connsiteX3" y="connsiteY3"/>
              </a:cxn>
            </a:cxnLst>
            <a:rect l="l" t="t" r="r" b="b"/>
            <a:pathLst>
              <a:path w="289727" h="146749">
                <a:moveTo>
                  <a:pt x="289727" y="0"/>
                </a:moveTo>
                <a:lnTo>
                  <a:pt x="289727" y="146749"/>
                </a:lnTo>
                <a:lnTo>
                  <a:pt x="0" y="146749"/>
                </a:lnTo>
                <a:lnTo>
                  <a:pt x="0" y="136621"/>
                </a:lnTo>
                <a:close/>
              </a:path>
            </a:pathLst>
          </a:custGeom>
          <a:solidFill>
            <a:schemeClr val="accent1">
              <a:lumMod val="75000"/>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15" name="任意多边形: 形状 114">
            <a:extLst>
              <a:ext uri="{FF2B5EF4-FFF2-40B4-BE49-F238E27FC236}">
                <a16:creationId xmlns:a16="http://schemas.microsoft.com/office/drawing/2014/main" id="{B1AE4DA8-5B96-4FA6-8CDF-6086E880B231}"/>
              </a:ext>
            </a:extLst>
          </p:cNvPr>
          <p:cNvSpPr/>
          <p:nvPr/>
        </p:nvSpPr>
        <p:spPr>
          <a:xfrm>
            <a:off x="6352541" y="4027215"/>
            <a:ext cx="4863716" cy="161359"/>
          </a:xfrm>
          <a:custGeom>
            <a:avLst/>
            <a:gdLst>
              <a:gd name="connsiteX0" fmla="*/ 289727 w 289727"/>
              <a:gd name="connsiteY0" fmla="*/ 0 h 146749"/>
              <a:gd name="connsiteX1" fmla="*/ 289727 w 289727"/>
              <a:gd name="connsiteY1" fmla="*/ 146749 h 146749"/>
              <a:gd name="connsiteX2" fmla="*/ 0 w 289727"/>
              <a:gd name="connsiteY2" fmla="*/ 146749 h 146749"/>
              <a:gd name="connsiteX3" fmla="*/ 0 w 289727"/>
              <a:gd name="connsiteY3" fmla="*/ 136621 h 146749"/>
            </a:gdLst>
            <a:ahLst/>
            <a:cxnLst>
              <a:cxn ang="0">
                <a:pos x="connsiteX0" y="connsiteY0"/>
              </a:cxn>
              <a:cxn ang="0">
                <a:pos x="connsiteX1" y="connsiteY1"/>
              </a:cxn>
              <a:cxn ang="0">
                <a:pos x="connsiteX2" y="connsiteY2"/>
              </a:cxn>
              <a:cxn ang="0">
                <a:pos x="connsiteX3" y="connsiteY3"/>
              </a:cxn>
            </a:cxnLst>
            <a:rect l="l" t="t" r="r" b="b"/>
            <a:pathLst>
              <a:path w="289727" h="146749">
                <a:moveTo>
                  <a:pt x="289727" y="0"/>
                </a:moveTo>
                <a:lnTo>
                  <a:pt x="289727" y="146749"/>
                </a:lnTo>
                <a:lnTo>
                  <a:pt x="0" y="146749"/>
                </a:lnTo>
                <a:lnTo>
                  <a:pt x="0" y="136621"/>
                </a:lnTo>
                <a:close/>
              </a:path>
            </a:pathLst>
          </a:custGeom>
          <a:solidFill>
            <a:schemeClr val="accent1">
              <a:lumMod val="75000"/>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4" name="组合 3">
            <a:extLst>
              <a:ext uri="{FF2B5EF4-FFF2-40B4-BE49-F238E27FC236}">
                <a16:creationId xmlns:a16="http://schemas.microsoft.com/office/drawing/2014/main" id="{EEC4F965-25BE-418C-B98D-64B90B833495}"/>
              </a:ext>
            </a:extLst>
          </p:cNvPr>
          <p:cNvGrpSpPr/>
          <p:nvPr/>
        </p:nvGrpSpPr>
        <p:grpSpPr>
          <a:xfrm flipV="1">
            <a:off x="5464200" y="3483000"/>
            <a:ext cx="1263600" cy="1263600"/>
            <a:chOff x="3900596" y="-776"/>
            <a:chExt cx="1263600" cy="1263600"/>
          </a:xfrm>
        </p:grpSpPr>
        <p:sp useBgFill="1">
          <p:nvSpPr>
            <p:cNvPr id="3" name="椭圆 2">
              <a:extLst>
                <a:ext uri="{FF2B5EF4-FFF2-40B4-BE49-F238E27FC236}">
                  <a16:creationId xmlns:a16="http://schemas.microsoft.com/office/drawing/2014/main" id="{D36A2FB5-0CC1-4909-8F2A-AAF6B715F26B}"/>
                </a:ext>
              </a:extLst>
            </p:cNvPr>
            <p:cNvSpPr/>
            <p:nvPr/>
          </p:nvSpPr>
          <p:spPr>
            <a:xfrm>
              <a:off x="3900596" y="-776"/>
              <a:ext cx="1263600" cy="1263600"/>
            </a:xfrm>
            <a:prstGeom prst="ellipse">
              <a:avLst/>
            </a:prstGeom>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2" name="不完整圆 1">
              <a:extLst>
                <a:ext uri="{FF2B5EF4-FFF2-40B4-BE49-F238E27FC236}">
                  <a16:creationId xmlns:a16="http://schemas.microsoft.com/office/drawing/2014/main" id="{0C30FB66-5A9F-4F1C-9331-8410FBCE6182}"/>
                </a:ext>
              </a:extLst>
            </p:cNvPr>
            <p:cNvSpPr/>
            <p:nvPr/>
          </p:nvSpPr>
          <p:spPr>
            <a:xfrm flipH="1">
              <a:off x="3900596" y="-776"/>
              <a:ext cx="1263600" cy="1262303"/>
            </a:xfrm>
            <a:prstGeom prst="pie">
              <a:avLst>
                <a:gd name="adj1" fmla="val 21597471"/>
                <a:gd name="adj2" fmla="val 5400003"/>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90" name="不完整圆 89">
              <a:extLst>
                <a:ext uri="{FF2B5EF4-FFF2-40B4-BE49-F238E27FC236}">
                  <a16:creationId xmlns:a16="http://schemas.microsoft.com/office/drawing/2014/main" id="{0C0EDE68-D068-4C0C-8339-0BEF1ADFF02C}"/>
                </a:ext>
              </a:extLst>
            </p:cNvPr>
            <p:cNvSpPr/>
            <p:nvPr/>
          </p:nvSpPr>
          <p:spPr>
            <a:xfrm flipV="1">
              <a:off x="3900596" y="-776"/>
              <a:ext cx="1263600" cy="1262303"/>
            </a:xfrm>
            <a:prstGeom prst="pie">
              <a:avLst>
                <a:gd name="adj1" fmla="val 21597471"/>
                <a:gd name="adj2" fmla="val 5400003"/>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sp>
        <p:nvSpPr>
          <p:cNvPr id="8" name="文本框 7">
            <a:extLst>
              <a:ext uri="{FF2B5EF4-FFF2-40B4-BE49-F238E27FC236}">
                <a16:creationId xmlns:a16="http://schemas.microsoft.com/office/drawing/2014/main" id="{7419A34A-BFF5-4AF5-8697-792CD3558186}"/>
              </a:ext>
            </a:extLst>
          </p:cNvPr>
          <p:cNvSpPr txBox="1"/>
          <p:nvPr/>
        </p:nvSpPr>
        <p:spPr>
          <a:xfrm>
            <a:off x="5529579" y="3651194"/>
            <a:ext cx="624840" cy="369332"/>
          </a:xfrm>
          <a:prstGeom prst="rect">
            <a:avLst/>
          </a:prstGeom>
          <a:noFill/>
        </p:spPr>
        <p:txBody>
          <a:bodyPr wrap="square" rtlCol="0">
            <a:spAutoFit/>
          </a:bodyPr>
          <a:lstStyle/>
          <a:p>
            <a:pPr algn="ctr"/>
            <a:r>
              <a:rPr lang="en-US" altLang="zh-CN" dirty="0">
                <a:solidFill>
                  <a:schemeClr val="bg1"/>
                </a:solidFill>
                <a:cs typeface="+mn-ea"/>
                <a:sym typeface="+mn-lt"/>
              </a:rPr>
              <a:t>S</a:t>
            </a:r>
            <a:endParaRPr lang="zh-CN" altLang="en-US" dirty="0">
              <a:solidFill>
                <a:schemeClr val="bg1"/>
              </a:solidFill>
              <a:cs typeface="+mn-ea"/>
              <a:sym typeface="+mn-lt"/>
            </a:endParaRPr>
          </a:p>
        </p:txBody>
      </p:sp>
      <p:sp>
        <p:nvSpPr>
          <p:cNvPr id="97" name="文本框 96">
            <a:extLst>
              <a:ext uri="{FF2B5EF4-FFF2-40B4-BE49-F238E27FC236}">
                <a16:creationId xmlns:a16="http://schemas.microsoft.com/office/drawing/2014/main" id="{4D306D82-4F7C-437D-8728-799D943028C0}"/>
              </a:ext>
            </a:extLst>
          </p:cNvPr>
          <p:cNvSpPr txBox="1"/>
          <p:nvPr/>
        </p:nvSpPr>
        <p:spPr>
          <a:xfrm>
            <a:off x="6024547" y="4194934"/>
            <a:ext cx="624840" cy="369332"/>
          </a:xfrm>
          <a:prstGeom prst="rect">
            <a:avLst/>
          </a:prstGeom>
          <a:noFill/>
        </p:spPr>
        <p:txBody>
          <a:bodyPr wrap="square" rtlCol="0">
            <a:spAutoFit/>
          </a:bodyPr>
          <a:lstStyle/>
          <a:p>
            <a:pPr algn="ctr"/>
            <a:r>
              <a:rPr lang="en-US" altLang="zh-CN" dirty="0">
                <a:solidFill>
                  <a:schemeClr val="bg1"/>
                </a:solidFill>
                <a:cs typeface="+mn-ea"/>
                <a:sym typeface="+mn-lt"/>
              </a:rPr>
              <a:t>T</a:t>
            </a:r>
            <a:endParaRPr lang="zh-CN" altLang="en-US" dirty="0">
              <a:solidFill>
                <a:schemeClr val="bg1"/>
              </a:solidFill>
              <a:cs typeface="+mn-ea"/>
              <a:sym typeface="+mn-lt"/>
            </a:endParaRPr>
          </a:p>
        </p:txBody>
      </p:sp>
      <p:sp>
        <p:nvSpPr>
          <p:cNvPr id="98" name="文本框 97">
            <a:extLst>
              <a:ext uri="{FF2B5EF4-FFF2-40B4-BE49-F238E27FC236}">
                <a16:creationId xmlns:a16="http://schemas.microsoft.com/office/drawing/2014/main" id="{E2AB8A6A-34C2-4360-BF78-B3B63F589E56}"/>
              </a:ext>
            </a:extLst>
          </p:cNvPr>
          <p:cNvSpPr txBox="1"/>
          <p:nvPr/>
        </p:nvSpPr>
        <p:spPr>
          <a:xfrm>
            <a:off x="6024547" y="3672101"/>
            <a:ext cx="624840" cy="369332"/>
          </a:xfrm>
          <a:prstGeom prst="rect">
            <a:avLst/>
          </a:prstGeom>
          <a:noFill/>
        </p:spPr>
        <p:txBody>
          <a:bodyPr wrap="square" rtlCol="0">
            <a:spAutoFit/>
          </a:bodyPr>
          <a:lstStyle/>
          <a:p>
            <a:pPr algn="ctr"/>
            <a:r>
              <a:rPr lang="en-US" altLang="zh-CN" dirty="0">
                <a:solidFill>
                  <a:schemeClr val="accent1"/>
                </a:solidFill>
                <a:cs typeface="+mn-ea"/>
                <a:sym typeface="+mn-lt"/>
              </a:rPr>
              <a:t>W</a:t>
            </a:r>
            <a:endParaRPr lang="zh-CN" altLang="en-US" dirty="0">
              <a:solidFill>
                <a:schemeClr val="accent1"/>
              </a:solidFill>
              <a:cs typeface="+mn-ea"/>
              <a:sym typeface="+mn-lt"/>
            </a:endParaRPr>
          </a:p>
        </p:txBody>
      </p:sp>
      <p:sp>
        <p:nvSpPr>
          <p:cNvPr id="99" name="文本框 98">
            <a:extLst>
              <a:ext uri="{FF2B5EF4-FFF2-40B4-BE49-F238E27FC236}">
                <a16:creationId xmlns:a16="http://schemas.microsoft.com/office/drawing/2014/main" id="{2B953180-4F31-42BA-BDD9-D723C6C956BA}"/>
              </a:ext>
            </a:extLst>
          </p:cNvPr>
          <p:cNvSpPr txBox="1"/>
          <p:nvPr/>
        </p:nvSpPr>
        <p:spPr>
          <a:xfrm>
            <a:off x="5526307" y="4205870"/>
            <a:ext cx="624840" cy="369332"/>
          </a:xfrm>
          <a:prstGeom prst="rect">
            <a:avLst/>
          </a:prstGeom>
          <a:noFill/>
        </p:spPr>
        <p:txBody>
          <a:bodyPr wrap="square" rtlCol="0">
            <a:spAutoFit/>
          </a:bodyPr>
          <a:lstStyle/>
          <a:p>
            <a:pPr algn="ctr"/>
            <a:r>
              <a:rPr lang="en-US" altLang="zh-CN" dirty="0">
                <a:solidFill>
                  <a:schemeClr val="accent1"/>
                </a:solidFill>
                <a:cs typeface="+mn-ea"/>
                <a:sym typeface="+mn-lt"/>
              </a:rPr>
              <a:t>O</a:t>
            </a:r>
            <a:endParaRPr lang="zh-CN" altLang="en-US" dirty="0">
              <a:solidFill>
                <a:schemeClr val="accent1"/>
              </a:solidFill>
              <a:cs typeface="+mn-ea"/>
              <a:sym typeface="+mn-lt"/>
            </a:endParaRPr>
          </a:p>
        </p:txBody>
      </p:sp>
    </p:spTree>
    <p:extLst>
      <p:ext uri="{BB962C8B-B14F-4D97-AF65-F5344CB8AC3E}">
        <p14:creationId xmlns:p14="http://schemas.microsoft.com/office/powerpoint/2010/main" val="391285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65A424CE-3149-41BF-8EB6-9C9B123667B2}"/>
              </a:ext>
            </a:extLst>
          </p:cNvPr>
          <p:cNvSpPr>
            <a:spLocks noGrp="1"/>
          </p:cNvSpPr>
          <p:nvPr>
            <p:ph type="body" sz="quarter" idx="11"/>
          </p:nvPr>
        </p:nvSpPr>
        <p:spPr>
          <a:xfrm>
            <a:off x="2338088" y="535896"/>
            <a:ext cx="3090439" cy="286232"/>
          </a:xfrm>
        </p:spPr>
        <p:txBody>
          <a:bodyPr/>
          <a:lstStyle/>
          <a:p>
            <a:r>
              <a:rPr lang="en-US" altLang="zh-CN" dirty="0"/>
              <a:t>Multi-Paragraph Content Page</a:t>
            </a:r>
            <a:endParaRPr lang="zh-CN" altLang="en-US" dirty="0"/>
          </a:p>
        </p:txBody>
      </p:sp>
      <p:sp>
        <p:nvSpPr>
          <p:cNvPr id="2" name="文本占位符 1">
            <a:extLst>
              <a:ext uri="{FF2B5EF4-FFF2-40B4-BE49-F238E27FC236}">
                <a16:creationId xmlns:a16="http://schemas.microsoft.com/office/drawing/2014/main" id="{47B29690-E1C0-4991-A58A-0E7EA8CA6D0C}"/>
              </a:ext>
            </a:extLst>
          </p:cNvPr>
          <p:cNvSpPr>
            <a:spLocks noGrp="1"/>
          </p:cNvSpPr>
          <p:nvPr>
            <p:ph type="body" sz="quarter" idx="10"/>
          </p:nvPr>
        </p:nvSpPr>
        <p:spPr>
          <a:xfrm>
            <a:off x="398871" y="341997"/>
            <a:ext cx="2442279" cy="480131"/>
          </a:xfrm>
        </p:spPr>
        <p:txBody>
          <a:bodyPr/>
          <a:lstStyle/>
          <a:p>
            <a:r>
              <a:rPr lang="zh-CN" altLang="en-US" dirty="0"/>
              <a:t>多段内容页</a:t>
            </a:r>
          </a:p>
        </p:txBody>
      </p:sp>
      <p:sp>
        <p:nvSpPr>
          <p:cNvPr id="3" name="椭圆 2">
            <a:extLst>
              <a:ext uri="{FF2B5EF4-FFF2-40B4-BE49-F238E27FC236}">
                <a16:creationId xmlns:a16="http://schemas.microsoft.com/office/drawing/2014/main" id="{5FF575C4-6572-49C0-B43F-C57E8F6A95E9}"/>
              </a:ext>
            </a:extLst>
          </p:cNvPr>
          <p:cNvSpPr/>
          <p:nvPr/>
        </p:nvSpPr>
        <p:spPr>
          <a:xfrm>
            <a:off x="5041709" y="2695434"/>
            <a:ext cx="2108582" cy="2108582"/>
          </a:xfrm>
          <a:prstGeom prst="ellipse">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69983F6F-31CF-46DB-903B-4F551DA46DF0}"/>
              </a:ext>
            </a:extLst>
          </p:cNvPr>
          <p:cNvSpPr/>
          <p:nvPr/>
        </p:nvSpPr>
        <p:spPr>
          <a:xfrm>
            <a:off x="5041709" y="2695434"/>
            <a:ext cx="2108582" cy="2108582"/>
          </a:xfrm>
          <a:prstGeom prst="ellipse">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916EA1F5-2F1D-4EC3-B4BE-DE1979EAD622}"/>
              </a:ext>
            </a:extLst>
          </p:cNvPr>
          <p:cNvSpPr/>
          <p:nvPr/>
        </p:nvSpPr>
        <p:spPr>
          <a:xfrm>
            <a:off x="3491552" y="1145277"/>
            <a:ext cx="5208896" cy="5208896"/>
          </a:xfrm>
          <a:prstGeom prst="ellipse">
            <a:avLst/>
          </a:prstGeom>
          <a:noFill/>
          <a:ln w="0">
            <a:gradFill>
              <a:gsLst>
                <a:gs pos="47000">
                  <a:srgbClr val="203E6E"/>
                </a:gs>
                <a:gs pos="7000">
                  <a:schemeClr val="accent1">
                    <a:alpha val="0"/>
                  </a:schemeClr>
                </a:gs>
                <a:gs pos="9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cs typeface="+mn-ea"/>
              <a:sym typeface="+mn-lt"/>
            </a:endParaRPr>
          </a:p>
        </p:txBody>
      </p:sp>
      <p:sp>
        <p:nvSpPr>
          <p:cNvPr id="38" name="椭圆 37">
            <a:extLst>
              <a:ext uri="{FF2B5EF4-FFF2-40B4-BE49-F238E27FC236}">
                <a16:creationId xmlns:a16="http://schemas.microsoft.com/office/drawing/2014/main" id="{ECEB4ACA-7DD8-4647-81D3-17A4C50B39C2}"/>
              </a:ext>
            </a:extLst>
          </p:cNvPr>
          <p:cNvSpPr/>
          <p:nvPr/>
        </p:nvSpPr>
        <p:spPr>
          <a:xfrm flipH="1">
            <a:off x="4031643" y="1651112"/>
            <a:ext cx="512058" cy="512058"/>
          </a:xfrm>
          <a:prstGeom prst="ellipse">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01</a:t>
            </a:r>
            <a:endParaRPr lang="zh-CN" altLang="en-US" sz="1200" dirty="0">
              <a:cs typeface="+mn-ea"/>
              <a:sym typeface="+mn-lt"/>
            </a:endParaRPr>
          </a:p>
        </p:txBody>
      </p:sp>
      <p:sp>
        <p:nvSpPr>
          <p:cNvPr id="39" name="椭圆 38">
            <a:extLst>
              <a:ext uri="{FF2B5EF4-FFF2-40B4-BE49-F238E27FC236}">
                <a16:creationId xmlns:a16="http://schemas.microsoft.com/office/drawing/2014/main" id="{2A3D3203-7BA1-43B4-B416-1A76E4B31430}"/>
              </a:ext>
            </a:extLst>
          </p:cNvPr>
          <p:cNvSpPr/>
          <p:nvPr/>
        </p:nvSpPr>
        <p:spPr>
          <a:xfrm flipH="1">
            <a:off x="3235523" y="3507207"/>
            <a:ext cx="512058" cy="512058"/>
          </a:xfrm>
          <a:prstGeom prst="ellipse">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02</a:t>
            </a:r>
            <a:endParaRPr lang="zh-CN" altLang="en-US" sz="1200" dirty="0">
              <a:cs typeface="+mn-ea"/>
              <a:sym typeface="+mn-lt"/>
            </a:endParaRPr>
          </a:p>
        </p:txBody>
      </p:sp>
      <p:sp>
        <p:nvSpPr>
          <p:cNvPr id="40" name="椭圆 39">
            <a:extLst>
              <a:ext uri="{FF2B5EF4-FFF2-40B4-BE49-F238E27FC236}">
                <a16:creationId xmlns:a16="http://schemas.microsoft.com/office/drawing/2014/main" id="{28E1E798-D92E-4FB8-973E-05C8CC6B1C0F}"/>
              </a:ext>
            </a:extLst>
          </p:cNvPr>
          <p:cNvSpPr/>
          <p:nvPr/>
        </p:nvSpPr>
        <p:spPr>
          <a:xfrm flipH="1">
            <a:off x="4031643" y="5363303"/>
            <a:ext cx="512058" cy="512058"/>
          </a:xfrm>
          <a:prstGeom prst="ellipse">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03</a:t>
            </a:r>
            <a:endParaRPr lang="zh-CN" altLang="en-US" sz="1200" dirty="0">
              <a:cs typeface="+mn-ea"/>
              <a:sym typeface="+mn-lt"/>
            </a:endParaRPr>
          </a:p>
        </p:txBody>
      </p:sp>
      <p:sp>
        <p:nvSpPr>
          <p:cNvPr id="42" name="椭圆 41">
            <a:extLst>
              <a:ext uri="{FF2B5EF4-FFF2-40B4-BE49-F238E27FC236}">
                <a16:creationId xmlns:a16="http://schemas.microsoft.com/office/drawing/2014/main" id="{A5F79502-43D8-4E1A-8A8E-C5228A3B5A1E}"/>
              </a:ext>
            </a:extLst>
          </p:cNvPr>
          <p:cNvSpPr/>
          <p:nvPr/>
        </p:nvSpPr>
        <p:spPr>
          <a:xfrm>
            <a:off x="7664226" y="1651112"/>
            <a:ext cx="512058" cy="512058"/>
          </a:xfrm>
          <a:prstGeom prst="ellipse">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04</a:t>
            </a:r>
            <a:endParaRPr lang="zh-CN" altLang="en-US" sz="1200" dirty="0">
              <a:cs typeface="+mn-ea"/>
              <a:sym typeface="+mn-lt"/>
            </a:endParaRPr>
          </a:p>
        </p:txBody>
      </p:sp>
      <p:sp>
        <p:nvSpPr>
          <p:cNvPr id="43" name="椭圆 42">
            <a:extLst>
              <a:ext uri="{FF2B5EF4-FFF2-40B4-BE49-F238E27FC236}">
                <a16:creationId xmlns:a16="http://schemas.microsoft.com/office/drawing/2014/main" id="{83F41DD4-5AF7-4BBE-B459-4E54DBCE2389}"/>
              </a:ext>
            </a:extLst>
          </p:cNvPr>
          <p:cNvSpPr/>
          <p:nvPr/>
        </p:nvSpPr>
        <p:spPr>
          <a:xfrm>
            <a:off x="8460346" y="3507207"/>
            <a:ext cx="512058" cy="512058"/>
          </a:xfrm>
          <a:prstGeom prst="ellipse">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05</a:t>
            </a:r>
            <a:endParaRPr lang="zh-CN" altLang="en-US" sz="1200" dirty="0">
              <a:cs typeface="+mn-ea"/>
              <a:sym typeface="+mn-lt"/>
            </a:endParaRPr>
          </a:p>
        </p:txBody>
      </p:sp>
      <p:sp>
        <p:nvSpPr>
          <p:cNvPr id="44" name="椭圆 43">
            <a:extLst>
              <a:ext uri="{FF2B5EF4-FFF2-40B4-BE49-F238E27FC236}">
                <a16:creationId xmlns:a16="http://schemas.microsoft.com/office/drawing/2014/main" id="{DEFB00AB-8033-4479-8935-3652EC1705E5}"/>
              </a:ext>
            </a:extLst>
          </p:cNvPr>
          <p:cNvSpPr/>
          <p:nvPr/>
        </p:nvSpPr>
        <p:spPr>
          <a:xfrm>
            <a:off x="7664226" y="5363303"/>
            <a:ext cx="512058" cy="512058"/>
          </a:xfrm>
          <a:prstGeom prst="ellipse">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06</a:t>
            </a:r>
            <a:endParaRPr lang="zh-CN" altLang="en-US" sz="1200" dirty="0">
              <a:cs typeface="+mn-ea"/>
              <a:sym typeface="+mn-lt"/>
            </a:endParaRPr>
          </a:p>
        </p:txBody>
      </p:sp>
      <p:sp>
        <p:nvSpPr>
          <p:cNvPr id="46" name="文本框 45">
            <a:extLst>
              <a:ext uri="{FF2B5EF4-FFF2-40B4-BE49-F238E27FC236}">
                <a16:creationId xmlns:a16="http://schemas.microsoft.com/office/drawing/2014/main" id="{07737239-54E1-4FE7-9B9C-55B5232FFABD}"/>
              </a:ext>
            </a:extLst>
          </p:cNvPr>
          <p:cNvSpPr txBox="1"/>
          <p:nvPr/>
        </p:nvSpPr>
        <p:spPr>
          <a:xfrm>
            <a:off x="1548703" y="3107097"/>
            <a:ext cx="1494798"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cs typeface="+mn-ea"/>
                <a:sym typeface="+mn-lt"/>
              </a:rPr>
              <a:t>请输入标题</a:t>
            </a:r>
          </a:p>
        </p:txBody>
      </p:sp>
      <p:sp>
        <p:nvSpPr>
          <p:cNvPr id="47" name="矩形 46"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8CA9A437-6F7C-425D-99EA-263D42BE5D78}"/>
              </a:ext>
            </a:extLst>
          </p:cNvPr>
          <p:cNvSpPr/>
          <p:nvPr/>
        </p:nvSpPr>
        <p:spPr>
          <a:xfrm>
            <a:off x="415371" y="3502889"/>
            <a:ext cx="2699005"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a:t>
            </a:r>
            <a:endParaRPr lang="en-US" altLang="zh-CN" sz="1600" kern="1300" spc="130" dirty="0">
              <a:solidFill>
                <a:schemeClr val="tx1">
                  <a:lumMod val="65000"/>
                  <a:lumOff val="35000"/>
                </a:schemeClr>
              </a:solidFill>
              <a:cs typeface="+mn-ea"/>
              <a:sym typeface="+mn-lt"/>
            </a:endParaRPr>
          </a:p>
        </p:txBody>
      </p:sp>
      <p:sp>
        <p:nvSpPr>
          <p:cNvPr id="50" name="文本框 49">
            <a:extLst>
              <a:ext uri="{FF2B5EF4-FFF2-40B4-BE49-F238E27FC236}">
                <a16:creationId xmlns:a16="http://schemas.microsoft.com/office/drawing/2014/main" id="{607AF40B-89BE-450E-9158-22A938A6B006}"/>
              </a:ext>
            </a:extLst>
          </p:cNvPr>
          <p:cNvSpPr txBox="1"/>
          <p:nvPr/>
        </p:nvSpPr>
        <p:spPr>
          <a:xfrm>
            <a:off x="2188776" y="1363053"/>
            <a:ext cx="1494798"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cs typeface="+mn-ea"/>
                <a:sym typeface="+mn-lt"/>
              </a:rPr>
              <a:t>请输入标题</a:t>
            </a:r>
          </a:p>
        </p:txBody>
      </p:sp>
      <p:sp>
        <p:nvSpPr>
          <p:cNvPr id="51" name="矩形 50"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689C5E2B-B2D4-42FE-8606-E3235CB6ED7E}"/>
              </a:ext>
            </a:extLst>
          </p:cNvPr>
          <p:cNvSpPr/>
          <p:nvPr/>
        </p:nvSpPr>
        <p:spPr>
          <a:xfrm>
            <a:off x="1048577" y="1707862"/>
            <a:ext cx="2711110"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a:t>
            </a:r>
            <a:endParaRPr lang="en-US" altLang="zh-CN" sz="1600" kern="1300" spc="130" dirty="0">
              <a:solidFill>
                <a:schemeClr val="tx1">
                  <a:lumMod val="65000"/>
                  <a:lumOff val="35000"/>
                </a:schemeClr>
              </a:solidFill>
              <a:cs typeface="+mn-ea"/>
              <a:sym typeface="+mn-lt"/>
            </a:endParaRPr>
          </a:p>
        </p:txBody>
      </p:sp>
      <p:sp>
        <p:nvSpPr>
          <p:cNvPr id="52" name="文本框 51">
            <a:extLst>
              <a:ext uri="{FF2B5EF4-FFF2-40B4-BE49-F238E27FC236}">
                <a16:creationId xmlns:a16="http://schemas.microsoft.com/office/drawing/2014/main" id="{C0777AA4-9A22-4B8E-B50C-3036AB87EE79}"/>
              </a:ext>
            </a:extLst>
          </p:cNvPr>
          <p:cNvSpPr txBox="1"/>
          <p:nvPr/>
        </p:nvSpPr>
        <p:spPr>
          <a:xfrm>
            <a:off x="2188776" y="5065212"/>
            <a:ext cx="1494798"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cs typeface="+mn-ea"/>
                <a:sym typeface="+mn-lt"/>
              </a:rPr>
              <a:t>请输入标题</a:t>
            </a:r>
          </a:p>
        </p:txBody>
      </p:sp>
      <p:sp>
        <p:nvSpPr>
          <p:cNvPr id="53" name="矩形 52"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527C377E-3D41-4C76-B3A5-B9F9DF184DDD}"/>
              </a:ext>
            </a:extLst>
          </p:cNvPr>
          <p:cNvSpPr/>
          <p:nvPr/>
        </p:nvSpPr>
        <p:spPr>
          <a:xfrm>
            <a:off x="1048576" y="5426753"/>
            <a:ext cx="2699005"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a:t>
            </a:r>
            <a:endParaRPr lang="en-US" altLang="zh-CN" sz="1600" kern="1300" spc="130" dirty="0">
              <a:solidFill>
                <a:schemeClr val="tx1">
                  <a:lumMod val="65000"/>
                  <a:lumOff val="35000"/>
                </a:schemeClr>
              </a:solidFill>
              <a:cs typeface="+mn-ea"/>
              <a:sym typeface="+mn-lt"/>
            </a:endParaRPr>
          </a:p>
        </p:txBody>
      </p:sp>
      <p:sp>
        <p:nvSpPr>
          <p:cNvPr id="54" name="文本框 53">
            <a:extLst>
              <a:ext uri="{FF2B5EF4-FFF2-40B4-BE49-F238E27FC236}">
                <a16:creationId xmlns:a16="http://schemas.microsoft.com/office/drawing/2014/main" id="{B00290C1-8DB6-4D10-B8AF-62B6FE357E7A}"/>
              </a:ext>
            </a:extLst>
          </p:cNvPr>
          <p:cNvSpPr txBox="1"/>
          <p:nvPr/>
        </p:nvSpPr>
        <p:spPr>
          <a:xfrm>
            <a:off x="9156338" y="3107097"/>
            <a:ext cx="1494798"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cs typeface="+mn-ea"/>
                <a:sym typeface="+mn-lt"/>
              </a:rPr>
              <a:t>请输入标题</a:t>
            </a:r>
          </a:p>
        </p:txBody>
      </p:sp>
      <p:sp>
        <p:nvSpPr>
          <p:cNvPr id="55" name="矩形 54"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F4B1A337-3844-4C06-A7DF-1A487A09174F}"/>
              </a:ext>
            </a:extLst>
          </p:cNvPr>
          <p:cNvSpPr/>
          <p:nvPr/>
        </p:nvSpPr>
        <p:spPr>
          <a:xfrm>
            <a:off x="9156338" y="3502889"/>
            <a:ext cx="2699005"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a:t>
            </a:r>
            <a:endParaRPr lang="en-US" altLang="zh-CN" sz="1600" kern="1300" spc="130" dirty="0">
              <a:solidFill>
                <a:schemeClr val="tx1">
                  <a:lumMod val="65000"/>
                  <a:lumOff val="35000"/>
                </a:schemeClr>
              </a:solidFill>
              <a:cs typeface="+mn-ea"/>
              <a:sym typeface="+mn-lt"/>
            </a:endParaRPr>
          </a:p>
        </p:txBody>
      </p:sp>
      <p:sp>
        <p:nvSpPr>
          <p:cNvPr id="56" name="文本框 55">
            <a:extLst>
              <a:ext uri="{FF2B5EF4-FFF2-40B4-BE49-F238E27FC236}">
                <a16:creationId xmlns:a16="http://schemas.microsoft.com/office/drawing/2014/main" id="{E4CFF277-D988-49A7-A16D-09EA28C99D5C}"/>
              </a:ext>
            </a:extLst>
          </p:cNvPr>
          <p:cNvSpPr txBox="1"/>
          <p:nvPr/>
        </p:nvSpPr>
        <p:spPr>
          <a:xfrm>
            <a:off x="8508426" y="1363053"/>
            <a:ext cx="1494798"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cs typeface="+mn-ea"/>
                <a:sym typeface="+mn-lt"/>
              </a:rPr>
              <a:t>请输入标题</a:t>
            </a:r>
          </a:p>
        </p:txBody>
      </p:sp>
      <p:sp>
        <p:nvSpPr>
          <p:cNvPr id="57" name="矩形 56"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2C520345-ABD0-4720-BEF7-CDC562540EAE}"/>
              </a:ext>
            </a:extLst>
          </p:cNvPr>
          <p:cNvSpPr/>
          <p:nvPr/>
        </p:nvSpPr>
        <p:spPr>
          <a:xfrm>
            <a:off x="8508426" y="1707862"/>
            <a:ext cx="2699005"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a:t>
            </a:r>
            <a:endParaRPr lang="en-US" altLang="zh-CN" sz="1600" kern="1300" spc="130" dirty="0">
              <a:solidFill>
                <a:schemeClr val="tx1">
                  <a:lumMod val="65000"/>
                  <a:lumOff val="35000"/>
                </a:schemeClr>
              </a:solidFill>
              <a:cs typeface="+mn-ea"/>
              <a:sym typeface="+mn-lt"/>
            </a:endParaRPr>
          </a:p>
        </p:txBody>
      </p:sp>
      <p:sp>
        <p:nvSpPr>
          <p:cNvPr id="58" name="文本框 57">
            <a:extLst>
              <a:ext uri="{FF2B5EF4-FFF2-40B4-BE49-F238E27FC236}">
                <a16:creationId xmlns:a16="http://schemas.microsoft.com/office/drawing/2014/main" id="{2D56AE0B-993F-4911-9DCB-73782FC47763}"/>
              </a:ext>
            </a:extLst>
          </p:cNvPr>
          <p:cNvSpPr txBox="1"/>
          <p:nvPr/>
        </p:nvSpPr>
        <p:spPr>
          <a:xfrm>
            <a:off x="8508426" y="5065212"/>
            <a:ext cx="1494798"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cs typeface="+mn-ea"/>
                <a:sym typeface="+mn-lt"/>
              </a:rPr>
              <a:t>请输入标题</a:t>
            </a:r>
          </a:p>
        </p:txBody>
      </p:sp>
      <p:sp>
        <p:nvSpPr>
          <p:cNvPr id="59" name="矩形 58"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E9EF3CCD-B6F5-4A43-9C92-85A40248A854}"/>
              </a:ext>
            </a:extLst>
          </p:cNvPr>
          <p:cNvSpPr/>
          <p:nvPr/>
        </p:nvSpPr>
        <p:spPr>
          <a:xfrm>
            <a:off x="8508426" y="5426753"/>
            <a:ext cx="2699005"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a:t>
            </a:r>
            <a:endParaRPr lang="en-US" altLang="zh-CN" sz="1600" kern="1300" spc="130" dirty="0">
              <a:solidFill>
                <a:schemeClr val="tx1">
                  <a:lumMod val="65000"/>
                  <a:lumOff val="35000"/>
                </a:schemeClr>
              </a:solidFill>
              <a:cs typeface="+mn-ea"/>
              <a:sym typeface="+mn-lt"/>
            </a:endParaRPr>
          </a:p>
        </p:txBody>
      </p:sp>
      <p:pic>
        <p:nvPicPr>
          <p:cNvPr id="14" name="图片 13">
            <a:extLst>
              <a:ext uri="{FF2B5EF4-FFF2-40B4-BE49-F238E27FC236}">
                <a16:creationId xmlns:a16="http://schemas.microsoft.com/office/drawing/2014/main" id="{1709A2B8-F926-4CE7-BC2B-47FC803CA89A}"/>
              </a:ext>
            </a:extLst>
          </p:cNvPr>
          <p:cNvPicPr>
            <a:picLocks noChangeAspect="1"/>
          </p:cNvPicPr>
          <p:nvPr/>
        </p:nvPicPr>
        <p:blipFill rotWithShape="1">
          <a:blip r:embed="rId2">
            <a:extLst>
              <a:ext uri="{28A0092B-C50C-407E-A947-70E740481C1C}">
                <a14:useLocalDpi xmlns:a14="http://schemas.microsoft.com/office/drawing/2010/main" val="0"/>
              </a:ext>
            </a:extLst>
          </a:blip>
          <a:srcRect l="26946" t="16482" r="24803" b="15293"/>
          <a:stretch/>
        </p:blipFill>
        <p:spPr>
          <a:xfrm>
            <a:off x="5063835" y="2638338"/>
            <a:ext cx="2204018" cy="2204018"/>
          </a:xfrm>
          <a:prstGeom prst="rect">
            <a:avLst/>
          </a:prstGeom>
        </p:spPr>
      </p:pic>
    </p:spTree>
    <p:extLst>
      <p:ext uri="{BB962C8B-B14F-4D97-AF65-F5344CB8AC3E}">
        <p14:creationId xmlns:p14="http://schemas.microsoft.com/office/powerpoint/2010/main" val="74165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572FC70F-F700-46D5-B112-72EAB1939BC0}"/>
              </a:ext>
            </a:extLst>
          </p:cNvPr>
          <p:cNvSpPr>
            <a:spLocks noGrp="1"/>
          </p:cNvSpPr>
          <p:nvPr>
            <p:ph type="body" sz="quarter" idx="10"/>
          </p:nvPr>
        </p:nvSpPr>
        <p:spPr>
          <a:xfrm>
            <a:off x="398871" y="341997"/>
            <a:ext cx="2442279" cy="480131"/>
          </a:xfrm>
        </p:spPr>
        <p:txBody>
          <a:bodyPr/>
          <a:lstStyle/>
          <a:p>
            <a:r>
              <a:rPr lang="zh-CN" altLang="en-US" dirty="0"/>
              <a:t>样机展示页</a:t>
            </a:r>
          </a:p>
        </p:txBody>
      </p:sp>
      <p:sp>
        <p:nvSpPr>
          <p:cNvPr id="22" name="文本占位符 21">
            <a:extLst>
              <a:ext uri="{FF2B5EF4-FFF2-40B4-BE49-F238E27FC236}">
                <a16:creationId xmlns:a16="http://schemas.microsoft.com/office/drawing/2014/main" id="{C97ADDD0-C23F-469D-AC78-D223F4E58AAB}"/>
              </a:ext>
            </a:extLst>
          </p:cNvPr>
          <p:cNvSpPr>
            <a:spLocks noGrp="1"/>
          </p:cNvSpPr>
          <p:nvPr>
            <p:ph type="body" sz="quarter" idx="11"/>
          </p:nvPr>
        </p:nvSpPr>
        <p:spPr>
          <a:xfrm>
            <a:off x="2326512" y="535896"/>
            <a:ext cx="2442279" cy="286232"/>
          </a:xfrm>
        </p:spPr>
        <p:txBody>
          <a:bodyPr/>
          <a:lstStyle/>
          <a:p>
            <a:r>
              <a:rPr lang="en-US" altLang="zh-CN" sz="1400" dirty="0">
                <a:solidFill>
                  <a:schemeClr val="bg2">
                    <a:lumMod val="75000"/>
                  </a:schemeClr>
                </a:solidFill>
                <a:cs typeface="+mn-ea"/>
                <a:sym typeface="+mn-lt"/>
              </a:rPr>
              <a:t>Prototype Display Page</a:t>
            </a:r>
          </a:p>
        </p:txBody>
      </p:sp>
      <p:pic>
        <p:nvPicPr>
          <p:cNvPr id="9" name="图片占位符 8">
            <a:extLst>
              <a:ext uri="{FF2B5EF4-FFF2-40B4-BE49-F238E27FC236}">
                <a16:creationId xmlns:a16="http://schemas.microsoft.com/office/drawing/2014/main" id="{8179D874-7F32-4C2A-BD47-938A0D29866F}"/>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9451" r="19451"/>
          <a:stretch/>
        </p:blipFill>
        <p:spPr>
          <a:prstGeom prst="rect">
            <a:avLst/>
          </a:prstGeom>
        </p:spPr>
      </p:pic>
      <p:sp>
        <p:nvSpPr>
          <p:cNvPr id="11" name="矩形 10"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EE3314E4-9B8D-42D8-97D9-C68EC7C4DCFB}"/>
              </a:ext>
            </a:extLst>
          </p:cNvPr>
          <p:cNvSpPr/>
          <p:nvPr/>
        </p:nvSpPr>
        <p:spPr>
          <a:xfrm>
            <a:off x="6451312" y="2578269"/>
            <a:ext cx="4988847"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请在此输入内容请在此输入内容请在此输入内容请在此输入内容请在此输入内容请在此输入内容</a:t>
            </a:r>
            <a:endParaRPr lang="en-US" altLang="zh-CN" sz="1600" kern="1300" spc="130" dirty="0">
              <a:solidFill>
                <a:schemeClr val="tx1">
                  <a:lumMod val="65000"/>
                  <a:lumOff val="35000"/>
                </a:schemeClr>
              </a:solidFill>
              <a:cs typeface="+mn-ea"/>
              <a:sym typeface="+mn-lt"/>
            </a:endParaRPr>
          </a:p>
        </p:txBody>
      </p:sp>
      <p:sp>
        <p:nvSpPr>
          <p:cNvPr id="12" name="文本框 11">
            <a:extLst>
              <a:ext uri="{FF2B5EF4-FFF2-40B4-BE49-F238E27FC236}">
                <a16:creationId xmlns:a16="http://schemas.microsoft.com/office/drawing/2014/main" id="{E46BD6A4-FD9E-4AC2-9441-1595391F1842}"/>
              </a:ext>
            </a:extLst>
          </p:cNvPr>
          <p:cNvSpPr txBox="1"/>
          <p:nvPr/>
        </p:nvSpPr>
        <p:spPr>
          <a:xfrm>
            <a:off x="6451313" y="2046705"/>
            <a:ext cx="1980029"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cs typeface="+mn-ea"/>
                <a:sym typeface="+mn-lt"/>
              </a:rPr>
              <a:t>请填入您的标题</a:t>
            </a:r>
          </a:p>
        </p:txBody>
      </p:sp>
      <p:grpSp>
        <p:nvGrpSpPr>
          <p:cNvPr id="13" name="组合 12">
            <a:extLst>
              <a:ext uri="{FF2B5EF4-FFF2-40B4-BE49-F238E27FC236}">
                <a16:creationId xmlns:a16="http://schemas.microsoft.com/office/drawing/2014/main" id="{CD7D5C64-2065-41D4-A148-3E5011C35E52}"/>
              </a:ext>
            </a:extLst>
          </p:cNvPr>
          <p:cNvGrpSpPr/>
          <p:nvPr/>
        </p:nvGrpSpPr>
        <p:grpSpPr>
          <a:xfrm>
            <a:off x="6561355" y="2469711"/>
            <a:ext cx="1558518" cy="45719"/>
            <a:chOff x="2781880" y="2014900"/>
            <a:chExt cx="959541" cy="45719"/>
          </a:xfrm>
        </p:grpSpPr>
        <p:cxnSp>
          <p:nvCxnSpPr>
            <p:cNvPr id="14" name="直接连接符 13">
              <a:extLst>
                <a:ext uri="{FF2B5EF4-FFF2-40B4-BE49-F238E27FC236}">
                  <a16:creationId xmlns:a16="http://schemas.microsoft.com/office/drawing/2014/main" id="{09B19437-128B-45B3-8FBA-CFCD9AB7FC78}"/>
                </a:ext>
              </a:extLst>
            </p:cNvPr>
            <p:cNvCxnSpPr>
              <a:cxnSpLocks/>
            </p:cNvCxnSpPr>
            <p:nvPr/>
          </p:nvCxnSpPr>
          <p:spPr>
            <a:xfrm>
              <a:off x="2781880" y="2014913"/>
              <a:ext cx="95954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246D8DC2-29C2-4153-A064-F1EFD2C37987}"/>
                </a:ext>
              </a:extLst>
            </p:cNvPr>
            <p:cNvSpPr/>
            <p:nvPr/>
          </p:nvSpPr>
          <p:spPr>
            <a:xfrm>
              <a:off x="2781880" y="2014900"/>
              <a:ext cx="62172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6" name="矩形 15"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EBEB9E69-2E6E-4682-90BA-42A473D46036}"/>
              </a:ext>
            </a:extLst>
          </p:cNvPr>
          <p:cNvSpPr/>
          <p:nvPr/>
        </p:nvSpPr>
        <p:spPr>
          <a:xfrm>
            <a:off x="6451312" y="4461562"/>
            <a:ext cx="4836447"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请在此输入内容请在此输入内容请在此输入内容请在此输入内容请在此输入内容请在此输入内容</a:t>
            </a:r>
            <a:endParaRPr lang="en-US" altLang="zh-CN" sz="1600" kern="1300" spc="130" dirty="0">
              <a:solidFill>
                <a:schemeClr val="tx1">
                  <a:lumMod val="65000"/>
                  <a:lumOff val="35000"/>
                </a:schemeClr>
              </a:solidFill>
              <a:cs typeface="+mn-ea"/>
              <a:sym typeface="+mn-lt"/>
            </a:endParaRPr>
          </a:p>
        </p:txBody>
      </p:sp>
      <p:sp>
        <p:nvSpPr>
          <p:cNvPr id="17" name="文本框 16">
            <a:extLst>
              <a:ext uri="{FF2B5EF4-FFF2-40B4-BE49-F238E27FC236}">
                <a16:creationId xmlns:a16="http://schemas.microsoft.com/office/drawing/2014/main" id="{C9620465-FFB8-447A-9D41-2BBE18DB93D8}"/>
              </a:ext>
            </a:extLst>
          </p:cNvPr>
          <p:cNvSpPr txBox="1"/>
          <p:nvPr/>
        </p:nvSpPr>
        <p:spPr>
          <a:xfrm>
            <a:off x="6451313" y="3929998"/>
            <a:ext cx="1980029"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cs typeface="+mn-ea"/>
                <a:sym typeface="+mn-lt"/>
              </a:rPr>
              <a:t>请填入您的标题</a:t>
            </a:r>
          </a:p>
        </p:txBody>
      </p:sp>
      <p:grpSp>
        <p:nvGrpSpPr>
          <p:cNvPr id="18" name="组合 17">
            <a:extLst>
              <a:ext uri="{FF2B5EF4-FFF2-40B4-BE49-F238E27FC236}">
                <a16:creationId xmlns:a16="http://schemas.microsoft.com/office/drawing/2014/main" id="{5BB78FFA-3A6B-4F2B-A0DC-962E0851AA1F}"/>
              </a:ext>
            </a:extLst>
          </p:cNvPr>
          <p:cNvGrpSpPr/>
          <p:nvPr/>
        </p:nvGrpSpPr>
        <p:grpSpPr>
          <a:xfrm>
            <a:off x="6561355" y="4353004"/>
            <a:ext cx="1558518" cy="45719"/>
            <a:chOff x="2781880" y="2014900"/>
            <a:chExt cx="959541" cy="45719"/>
          </a:xfrm>
        </p:grpSpPr>
        <p:cxnSp>
          <p:nvCxnSpPr>
            <p:cNvPr id="19" name="直接连接符 18">
              <a:extLst>
                <a:ext uri="{FF2B5EF4-FFF2-40B4-BE49-F238E27FC236}">
                  <a16:creationId xmlns:a16="http://schemas.microsoft.com/office/drawing/2014/main" id="{BCB54DF3-5F22-4AA4-8C8D-7092A8E20075}"/>
                </a:ext>
              </a:extLst>
            </p:cNvPr>
            <p:cNvCxnSpPr>
              <a:cxnSpLocks/>
            </p:cNvCxnSpPr>
            <p:nvPr/>
          </p:nvCxnSpPr>
          <p:spPr>
            <a:xfrm>
              <a:off x="2781880" y="2014913"/>
              <a:ext cx="959541"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CE62A56-23A0-4CA3-A847-B4704B8A6D23}"/>
                </a:ext>
              </a:extLst>
            </p:cNvPr>
            <p:cNvSpPr/>
            <p:nvPr/>
          </p:nvSpPr>
          <p:spPr>
            <a:xfrm>
              <a:off x="2781880" y="2014900"/>
              <a:ext cx="62172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925726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a:extLst>
              <a:ext uri="{FF2B5EF4-FFF2-40B4-BE49-F238E27FC236}">
                <a16:creationId xmlns:a16="http://schemas.microsoft.com/office/drawing/2014/main" id="{2EAEC8CF-DF5A-4263-AC5B-74A4445D6CE2}"/>
              </a:ext>
            </a:extLst>
          </p:cNvPr>
          <p:cNvSpPr>
            <a:spLocks noGrp="1"/>
          </p:cNvSpPr>
          <p:nvPr>
            <p:ph type="body" sz="quarter" idx="11"/>
          </p:nvPr>
        </p:nvSpPr>
        <p:spPr>
          <a:xfrm>
            <a:off x="2326516" y="535896"/>
            <a:ext cx="2442279" cy="286232"/>
          </a:xfrm>
        </p:spPr>
        <p:txBody>
          <a:bodyPr/>
          <a:lstStyle/>
          <a:p>
            <a:r>
              <a:rPr lang="en-US" altLang="zh-CN" sz="1400" dirty="0">
                <a:solidFill>
                  <a:schemeClr val="bg2">
                    <a:lumMod val="75000"/>
                  </a:schemeClr>
                </a:solidFill>
                <a:cs typeface="+mn-ea"/>
                <a:sym typeface="+mn-lt"/>
              </a:rPr>
              <a:t>Prototype Display Page</a:t>
            </a:r>
          </a:p>
        </p:txBody>
      </p:sp>
      <p:sp>
        <p:nvSpPr>
          <p:cNvPr id="16" name="文本占位符 15">
            <a:extLst>
              <a:ext uri="{FF2B5EF4-FFF2-40B4-BE49-F238E27FC236}">
                <a16:creationId xmlns:a16="http://schemas.microsoft.com/office/drawing/2014/main" id="{A30384DC-E972-4E2A-A295-002E7854E5DE}"/>
              </a:ext>
            </a:extLst>
          </p:cNvPr>
          <p:cNvSpPr>
            <a:spLocks noGrp="1"/>
          </p:cNvSpPr>
          <p:nvPr>
            <p:ph type="body" sz="quarter" idx="10"/>
          </p:nvPr>
        </p:nvSpPr>
        <p:spPr>
          <a:xfrm>
            <a:off x="398871" y="341997"/>
            <a:ext cx="2442279" cy="480131"/>
          </a:xfrm>
        </p:spPr>
        <p:txBody>
          <a:bodyPr/>
          <a:lstStyle/>
          <a:p>
            <a:r>
              <a:rPr lang="zh-CN" altLang="en-US" dirty="0"/>
              <a:t>样机展示页</a:t>
            </a:r>
          </a:p>
        </p:txBody>
      </p:sp>
      <p:pic>
        <p:nvPicPr>
          <p:cNvPr id="9" name="图片占位符 8">
            <a:extLst>
              <a:ext uri="{FF2B5EF4-FFF2-40B4-BE49-F238E27FC236}">
                <a16:creationId xmlns:a16="http://schemas.microsoft.com/office/drawing/2014/main" id="{78447626-46DA-4D6A-91FE-BF091621D6A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8793" r="8793"/>
          <a:stretch/>
        </p:blipFill>
        <p:spPr/>
      </p:pic>
      <p:sp>
        <p:nvSpPr>
          <p:cNvPr id="10" name="文本框 9">
            <a:extLst>
              <a:ext uri="{FF2B5EF4-FFF2-40B4-BE49-F238E27FC236}">
                <a16:creationId xmlns:a16="http://schemas.microsoft.com/office/drawing/2014/main" id="{30B772BA-8B72-41D0-B29A-AD05DBBCE394}"/>
              </a:ext>
            </a:extLst>
          </p:cNvPr>
          <p:cNvSpPr txBox="1"/>
          <p:nvPr/>
        </p:nvSpPr>
        <p:spPr>
          <a:xfrm>
            <a:off x="416273" y="2463265"/>
            <a:ext cx="1980029"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solidFill>
                  <a:schemeClr val="bg1"/>
                </a:solidFill>
                <a:cs typeface="+mn-ea"/>
                <a:sym typeface="+mn-lt"/>
              </a:rPr>
              <a:t>请填入您的标题</a:t>
            </a:r>
          </a:p>
        </p:txBody>
      </p:sp>
      <p:cxnSp>
        <p:nvCxnSpPr>
          <p:cNvPr id="11" name="直接连接符 10">
            <a:extLst>
              <a:ext uri="{FF2B5EF4-FFF2-40B4-BE49-F238E27FC236}">
                <a16:creationId xmlns:a16="http://schemas.microsoft.com/office/drawing/2014/main" id="{28F65A6D-5488-44F0-8169-02C8D19AD506}"/>
              </a:ext>
            </a:extLst>
          </p:cNvPr>
          <p:cNvCxnSpPr>
            <a:cxnSpLocks/>
          </p:cNvCxnSpPr>
          <p:nvPr/>
        </p:nvCxnSpPr>
        <p:spPr>
          <a:xfrm>
            <a:off x="526315" y="2886284"/>
            <a:ext cx="15585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EFFED16-26D7-4D82-85C7-3F1043F53AA3}"/>
              </a:ext>
            </a:extLst>
          </p:cNvPr>
          <p:cNvSpPr/>
          <p:nvPr/>
        </p:nvSpPr>
        <p:spPr>
          <a:xfrm>
            <a:off x="526315" y="2886271"/>
            <a:ext cx="10098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文本框 12">
            <a:extLst>
              <a:ext uri="{FF2B5EF4-FFF2-40B4-BE49-F238E27FC236}">
                <a16:creationId xmlns:a16="http://schemas.microsoft.com/office/drawing/2014/main" id="{5B51F823-E047-4D7E-B6EF-267C145D8DB9}"/>
              </a:ext>
            </a:extLst>
          </p:cNvPr>
          <p:cNvSpPr txBox="1"/>
          <p:nvPr/>
        </p:nvSpPr>
        <p:spPr>
          <a:xfrm>
            <a:off x="440735" y="3138411"/>
            <a:ext cx="6640785" cy="1661160"/>
          </a:xfrm>
          <a:prstGeom prst="rect">
            <a:avLst/>
          </a:prstGeom>
          <a:noFill/>
        </p:spPr>
        <p:txBody>
          <a:bodyPr wrap="square" rtlCol="0">
            <a:spAutoFit/>
          </a:bodyPr>
          <a:lstStyle>
            <a:defPPr>
              <a:defRPr lang="zh-CN"/>
            </a:defPPr>
            <a:lvl1pPr>
              <a:lnSpc>
                <a:spcPct val="130000"/>
              </a:lnSpc>
              <a:defRPr sz="1600" kern="1300" spc="130">
                <a:solidFill>
                  <a:schemeClr val="tx1">
                    <a:lumMod val="65000"/>
                    <a:lumOff val="35000"/>
                  </a:schemeClr>
                </a:solidFill>
              </a:defRPr>
            </a:lvl1pPr>
          </a:lstStyle>
          <a:p>
            <a:r>
              <a:rPr lang="zh-CN" altLang="en-US" dirty="0">
                <a:solidFill>
                  <a:schemeClr val="bg1"/>
                </a:solidFill>
                <a:cs typeface="+mn-ea"/>
                <a:sym typeface="+mn-lt"/>
              </a:rPr>
              <a:t>请在此输入内容请在此输入内容请在此输入内容</a:t>
            </a:r>
            <a:r>
              <a:rPr lang="zh-CN" altLang="en-US" sz="1600" kern="1300" spc="130" dirty="0">
                <a:solidFill>
                  <a:schemeClr val="bg1"/>
                </a:solidFill>
                <a:cs typeface="+mn-ea"/>
                <a:sym typeface="+mn-lt"/>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a:t>
            </a:r>
            <a:endParaRPr lang="en-US" altLang="zh-CN" sz="1600" kern="1300" spc="130" dirty="0">
              <a:solidFill>
                <a:schemeClr val="bg1"/>
              </a:solidFill>
              <a:cs typeface="+mn-ea"/>
              <a:sym typeface="+mn-lt"/>
            </a:endParaRPr>
          </a:p>
        </p:txBody>
      </p:sp>
    </p:spTree>
    <p:extLst>
      <p:ext uri="{BB962C8B-B14F-4D97-AF65-F5344CB8AC3E}">
        <p14:creationId xmlns:p14="http://schemas.microsoft.com/office/powerpoint/2010/main" val="4140951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410D508-81EA-48DD-B83B-BEEC80FE8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604" y="856551"/>
            <a:ext cx="4125317" cy="5561597"/>
          </a:xfrm>
          <a:prstGeom prst="rect">
            <a:avLst/>
          </a:prstGeom>
        </p:spPr>
      </p:pic>
      <p:sp>
        <p:nvSpPr>
          <p:cNvPr id="14" name="文本占位符 16">
            <a:extLst>
              <a:ext uri="{FF2B5EF4-FFF2-40B4-BE49-F238E27FC236}">
                <a16:creationId xmlns:a16="http://schemas.microsoft.com/office/drawing/2014/main" id="{55F60139-81CE-418A-93B5-7784D1E43053}"/>
              </a:ext>
            </a:extLst>
          </p:cNvPr>
          <p:cNvSpPr>
            <a:spLocks noGrp="1"/>
          </p:cNvSpPr>
          <p:nvPr>
            <p:ph type="body" sz="quarter" idx="11"/>
          </p:nvPr>
        </p:nvSpPr>
        <p:spPr>
          <a:xfrm>
            <a:off x="2326515" y="535896"/>
            <a:ext cx="2442279" cy="286232"/>
          </a:xfrm>
        </p:spPr>
        <p:txBody>
          <a:bodyPr/>
          <a:lstStyle/>
          <a:p>
            <a:r>
              <a:rPr lang="en-US" altLang="zh-CN" sz="1400" dirty="0">
                <a:solidFill>
                  <a:schemeClr val="bg2">
                    <a:lumMod val="75000"/>
                  </a:schemeClr>
                </a:solidFill>
                <a:cs typeface="+mn-ea"/>
                <a:sym typeface="+mn-lt"/>
              </a:rPr>
              <a:t>Prototype Display Page</a:t>
            </a:r>
          </a:p>
        </p:txBody>
      </p:sp>
      <p:sp>
        <p:nvSpPr>
          <p:cNvPr id="15" name="文本占位符 15">
            <a:extLst>
              <a:ext uri="{FF2B5EF4-FFF2-40B4-BE49-F238E27FC236}">
                <a16:creationId xmlns:a16="http://schemas.microsoft.com/office/drawing/2014/main" id="{7C12C577-531E-4028-B20D-87B41747D82C}"/>
              </a:ext>
            </a:extLst>
          </p:cNvPr>
          <p:cNvSpPr>
            <a:spLocks noGrp="1"/>
          </p:cNvSpPr>
          <p:nvPr>
            <p:ph type="body" sz="quarter" idx="10"/>
          </p:nvPr>
        </p:nvSpPr>
        <p:spPr/>
        <p:txBody>
          <a:bodyPr/>
          <a:lstStyle/>
          <a:p>
            <a:r>
              <a:rPr lang="zh-CN" altLang="en-US" dirty="0"/>
              <a:t>样机展示页</a:t>
            </a:r>
          </a:p>
        </p:txBody>
      </p:sp>
      <p:pic>
        <p:nvPicPr>
          <p:cNvPr id="7" name="图片占位符 6">
            <a:extLst>
              <a:ext uri="{FF2B5EF4-FFF2-40B4-BE49-F238E27FC236}">
                <a16:creationId xmlns:a16="http://schemas.microsoft.com/office/drawing/2014/main" id="{7890942C-3AF5-47C0-8E3E-7C96041523A2}"/>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23309" r="23309"/>
          <a:stretch/>
        </p:blipFill>
        <p:spPr>
          <a:prstGeom prst="rect">
            <a:avLst/>
          </a:prstGeom>
        </p:spPr>
      </p:pic>
      <p:pic>
        <p:nvPicPr>
          <p:cNvPr id="6" name="图片占位符 5">
            <a:extLst>
              <a:ext uri="{FF2B5EF4-FFF2-40B4-BE49-F238E27FC236}">
                <a16:creationId xmlns:a16="http://schemas.microsoft.com/office/drawing/2014/main" id="{FFFF0911-494E-4DAD-8DEA-CA677CDAC28E}"/>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2759" b="2759"/>
          <a:stretch/>
        </p:blipFill>
        <p:spPr>
          <a:prstGeom prst="rect">
            <a:avLst/>
          </a:prstGeom>
        </p:spPr>
      </p:pic>
      <p:pic>
        <p:nvPicPr>
          <p:cNvPr id="9" name="图片 8">
            <a:extLst>
              <a:ext uri="{FF2B5EF4-FFF2-40B4-BE49-F238E27FC236}">
                <a16:creationId xmlns:a16="http://schemas.microsoft.com/office/drawing/2014/main" id="{7A5BDE65-0666-4B6B-9FCC-B8379916E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35669" y="2137803"/>
            <a:ext cx="3638253" cy="4904956"/>
          </a:xfrm>
          <a:prstGeom prst="rect">
            <a:avLst/>
          </a:prstGeom>
        </p:spPr>
      </p:pic>
      <p:sp>
        <p:nvSpPr>
          <p:cNvPr id="10" name="文本框 9">
            <a:extLst>
              <a:ext uri="{FF2B5EF4-FFF2-40B4-BE49-F238E27FC236}">
                <a16:creationId xmlns:a16="http://schemas.microsoft.com/office/drawing/2014/main" id="{D290DEAF-A827-4442-B36B-ECE5120F4A2E}"/>
              </a:ext>
            </a:extLst>
          </p:cNvPr>
          <p:cNvSpPr txBox="1"/>
          <p:nvPr/>
        </p:nvSpPr>
        <p:spPr>
          <a:xfrm>
            <a:off x="416273" y="2463265"/>
            <a:ext cx="1980029"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solidFill>
                  <a:schemeClr val="bg1"/>
                </a:solidFill>
                <a:cs typeface="+mn-ea"/>
                <a:sym typeface="+mn-lt"/>
              </a:rPr>
              <a:t>请填入您的标题</a:t>
            </a:r>
          </a:p>
        </p:txBody>
      </p:sp>
      <p:cxnSp>
        <p:nvCxnSpPr>
          <p:cNvPr id="11" name="直接连接符 10">
            <a:extLst>
              <a:ext uri="{FF2B5EF4-FFF2-40B4-BE49-F238E27FC236}">
                <a16:creationId xmlns:a16="http://schemas.microsoft.com/office/drawing/2014/main" id="{D86E3F66-19D2-420D-8323-8A2523730E30}"/>
              </a:ext>
            </a:extLst>
          </p:cNvPr>
          <p:cNvCxnSpPr>
            <a:cxnSpLocks/>
          </p:cNvCxnSpPr>
          <p:nvPr/>
        </p:nvCxnSpPr>
        <p:spPr>
          <a:xfrm>
            <a:off x="526315" y="2886284"/>
            <a:ext cx="15585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526D6AC-FEAE-46CF-8437-CCCA2B7A9B30}"/>
              </a:ext>
            </a:extLst>
          </p:cNvPr>
          <p:cNvSpPr/>
          <p:nvPr/>
        </p:nvSpPr>
        <p:spPr>
          <a:xfrm>
            <a:off x="526315" y="2886271"/>
            <a:ext cx="10098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文本框 12">
            <a:extLst>
              <a:ext uri="{FF2B5EF4-FFF2-40B4-BE49-F238E27FC236}">
                <a16:creationId xmlns:a16="http://schemas.microsoft.com/office/drawing/2014/main" id="{314B1912-B28B-4D65-A793-6C36F05B767E}"/>
              </a:ext>
            </a:extLst>
          </p:cNvPr>
          <p:cNvSpPr txBox="1"/>
          <p:nvPr/>
        </p:nvSpPr>
        <p:spPr>
          <a:xfrm>
            <a:off x="440735" y="3128251"/>
            <a:ext cx="4822145" cy="1661160"/>
          </a:xfrm>
          <a:prstGeom prst="rect">
            <a:avLst/>
          </a:prstGeom>
          <a:noFill/>
        </p:spPr>
        <p:txBody>
          <a:bodyPr wrap="square" rtlCol="0">
            <a:spAutoFit/>
          </a:bodyPr>
          <a:lstStyle>
            <a:defPPr>
              <a:defRPr lang="zh-CN"/>
            </a:defPPr>
            <a:lvl1pPr>
              <a:lnSpc>
                <a:spcPct val="130000"/>
              </a:lnSpc>
              <a:defRPr sz="1600" kern="1300" spc="130">
                <a:solidFill>
                  <a:schemeClr val="tx1">
                    <a:lumMod val="65000"/>
                    <a:lumOff val="35000"/>
                  </a:schemeClr>
                </a:solidFill>
              </a:defRPr>
            </a:lvl1pPr>
          </a:lstStyle>
          <a:p>
            <a:r>
              <a:rPr lang="zh-CN" altLang="en-US" dirty="0">
                <a:solidFill>
                  <a:schemeClr val="bg1"/>
                </a:solidFill>
                <a:cs typeface="+mn-ea"/>
                <a:sym typeface="+mn-lt"/>
              </a:rPr>
              <a:t>请在此输入内容请在此输入内容请在此输入内容</a:t>
            </a:r>
            <a:r>
              <a:rPr lang="zh-CN" altLang="en-US" sz="1600" kern="1300" spc="130" dirty="0">
                <a:solidFill>
                  <a:schemeClr val="bg1"/>
                </a:solidFill>
                <a:cs typeface="+mn-ea"/>
                <a:sym typeface="+mn-lt"/>
              </a:rPr>
              <a:t>请在此输入内容请在此输入内容请在此输入内容</a:t>
            </a:r>
            <a:endParaRPr lang="en-US" altLang="zh-CN" sz="1600" kern="1300" spc="130" dirty="0">
              <a:solidFill>
                <a:schemeClr val="bg1"/>
              </a:solidFill>
              <a:cs typeface="+mn-ea"/>
              <a:sym typeface="+mn-lt"/>
            </a:endParaRPr>
          </a:p>
          <a:p>
            <a:r>
              <a:rPr lang="zh-CN" altLang="en-US" sz="1600" kern="1300" spc="130" dirty="0">
                <a:solidFill>
                  <a:schemeClr val="bg1"/>
                </a:solidFill>
                <a:cs typeface="+mn-ea"/>
                <a:sym typeface="+mn-lt"/>
              </a:rPr>
              <a:t>请在此输入内容请在此输入内容请在此输入内容</a:t>
            </a:r>
            <a:endParaRPr lang="en-US" altLang="zh-CN" sz="1600" kern="1300" spc="130" dirty="0">
              <a:solidFill>
                <a:schemeClr val="bg1"/>
              </a:solidFill>
              <a:cs typeface="+mn-ea"/>
              <a:sym typeface="+mn-lt"/>
            </a:endParaRPr>
          </a:p>
          <a:p>
            <a:r>
              <a:rPr lang="zh-CN" altLang="en-US" sz="1600" kern="1300" spc="130" dirty="0">
                <a:solidFill>
                  <a:schemeClr val="bg1"/>
                </a:solidFill>
                <a:cs typeface="+mn-ea"/>
                <a:sym typeface="+mn-lt"/>
              </a:rPr>
              <a:t>请在此输入内容请在此输入内容请在此输入内容</a:t>
            </a:r>
            <a:endParaRPr lang="en-US" altLang="zh-CN" sz="1600" kern="1300" spc="130" dirty="0">
              <a:solidFill>
                <a:schemeClr val="bg1"/>
              </a:solidFill>
              <a:cs typeface="+mn-ea"/>
              <a:sym typeface="+mn-lt"/>
            </a:endParaRPr>
          </a:p>
          <a:p>
            <a:r>
              <a:rPr lang="zh-CN" altLang="en-US" sz="1600" kern="1300" spc="130" dirty="0">
                <a:solidFill>
                  <a:schemeClr val="bg1"/>
                </a:solidFill>
                <a:cs typeface="+mn-ea"/>
                <a:sym typeface="+mn-lt"/>
              </a:rPr>
              <a:t>请在此输入内容请在此输入内容请在此输入内容</a:t>
            </a:r>
            <a:endParaRPr lang="en-US" altLang="zh-CN" sz="1600" kern="1300" spc="130" dirty="0">
              <a:solidFill>
                <a:schemeClr val="bg1"/>
              </a:solidFill>
              <a:cs typeface="+mn-ea"/>
              <a:sym typeface="+mn-lt"/>
            </a:endParaRPr>
          </a:p>
        </p:txBody>
      </p:sp>
    </p:spTree>
    <p:extLst>
      <p:ext uri="{BB962C8B-B14F-4D97-AF65-F5344CB8AC3E}">
        <p14:creationId xmlns:p14="http://schemas.microsoft.com/office/powerpoint/2010/main" val="18458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A0C0CE0D-40D3-4A8F-AFAA-FFF9BC973AC0}"/>
              </a:ext>
            </a:extLst>
          </p:cNvPr>
          <p:cNvSpPr>
            <a:spLocks noGrp="1"/>
          </p:cNvSpPr>
          <p:nvPr>
            <p:ph type="body" sz="quarter" idx="11"/>
          </p:nvPr>
        </p:nvSpPr>
        <p:spPr>
          <a:xfrm>
            <a:off x="6995705" y="1663260"/>
            <a:ext cx="2047313" cy="184666"/>
          </a:xfrm>
        </p:spPr>
        <p:txBody>
          <a:bodyPr/>
          <a:lstStyle/>
          <a:p>
            <a:r>
              <a:rPr lang="en-US" altLang="zh-CN" dirty="0"/>
              <a:t>BACKGROUND</a:t>
            </a:r>
          </a:p>
        </p:txBody>
      </p:sp>
      <p:sp>
        <p:nvSpPr>
          <p:cNvPr id="4" name="文本占位符 3">
            <a:extLst>
              <a:ext uri="{FF2B5EF4-FFF2-40B4-BE49-F238E27FC236}">
                <a16:creationId xmlns:a16="http://schemas.microsoft.com/office/drawing/2014/main" id="{748AD376-B7F7-42AE-85E6-ECA26AD3F594}"/>
              </a:ext>
            </a:extLst>
          </p:cNvPr>
          <p:cNvSpPr>
            <a:spLocks noGrp="1"/>
          </p:cNvSpPr>
          <p:nvPr>
            <p:ph type="body" sz="quarter" idx="10"/>
          </p:nvPr>
        </p:nvSpPr>
        <p:spPr>
          <a:xfrm>
            <a:off x="6995705" y="1288823"/>
            <a:ext cx="2047313" cy="369332"/>
          </a:xfrm>
        </p:spPr>
        <p:txBody>
          <a:bodyPr/>
          <a:lstStyle/>
          <a:p>
            <a:r>
              <a:rPr lang="zh-CN" altLang="en-US" dirty="0"/>
              <a:t>项目背景</a:t>
            </a:r>
          </a:p>
        </p:txBody>
      </p:sp>
      <p:sp>
        <p:nvSpPr>
          <p:cNvPr id="6" name="文本占位符 5">
            <a:extLst>
              <a:ext uri="{FF2B5EF4-FFF2-40B4-BE49-F238E27FC236}">
                <a16:creationId xmlns:a16="http://schemas.microsoft.com/office/drawing/2014/main" id="{C6313049-A5F0-49F2-A3D3-5E5B50271A07}"/>
              </a:ext>
            </a:extLst>
          </p:cNvPr>
          <p:cNvSpPr>
            <a:spLocks noGrp="1"/>
          </p:cNvSpPr>
          <p:nvPr>
            <p:ph type="body" sz="quarter" idx="12"/>
          </p:nvPr>
        </p:nvSpPr>
        <p:spPr>
          <a:xfrm>
            <a:off x="6995705" y="5813352"/>
            <a:ext cx="2047313" cy="184666"/>
          </a:xfrm>
        </p:spPr>
        <p:txBody>
          <a:bodyPr/>
          <a:lstStyle/>
          <a:p>
            <a:r>
              <a:rPr lang="en-US" altLang="zh-CN" dirty="0"/>
              <a:t>EXPECTATION</a:t>
            </a:r>
          </a:p>
        </p:txBody>
      </p:sp>
      <p:sp>
        <p:nvSpPr>
          <p:cNvPr id="7" name="文本占位符 6">
            <a:extLst>
              <a:ext uri="{FF2B5EF4-FFF2-40B4-BE49-F238E27FC236}">
                <a16:creationId xmlns:a16="http://schemas.microsoft.com/office/drawing/2014/main" id="{A0C75618-CDD3-49C2-8301-2B2003B5F0F4}"/>
              </a:ext>
            </a:extLst>
          </p:cNvPr>
          <p:cNvSpPr>
            <a:spLocks noGrp="1"/>
          </p:cNvSpPr>
          <p:nvPr>
            <p:ph type="body" sz="quarter" idx="13"/>
          </p:nvPr>
        </p:nvSpPr>
        <p:spPr>
          <a:xfrm>
            <a:off x="6995705" y="5438915"/>
            <a:ext cx="1514737" cy="369332"/>
          </a:xfrm>
        </p:spPr>
        <p:txBody>
          <a:bodyPr/>
          <a:lstStyle/>
          <a:p>
            <a:r>
              <a:rPr lang="zh-CN" altLang="en-US" dirty="0"/>
              <a:t>未来展望</a:t>
            </a:r>
          </a:p>
        </p:txBody>
      </p:sp>
      <p:sp>
        <p:nvSpPr>
          <p:cNvPr id="8" name="文本占位符 7">
            <a:extLst>
              <a:ext uri="{FF2B5EF4-FFF2-40B4-BE49-F238E27FC236}">
                <a16:creationId xmlns:a16="http://schemas.microsoft.com/office/drawing/2014/main" id="{3D4480E0-2743-4A14-91EB-7010A34A83BA}"/>
              </a:ext>
            </a:extLst>
          </p:cNvPr>
          <p:cNvSpPr>
            <a:spLocks noGrp="1"/>
          </p:cNvSpPr>
          <p:nvPr>
            <p:ph type="body" sz="quarter" idx="16"/>
          </p:nvPr>
        </p:nvSpPr>
        <p:spPr>
          <a:xfrm>
            <a:off x="7427201" y="3017394"/>
            <a:ext cx="2047313" cy="184666"/>
          </a:xfrm>
        </p:spPr>
        <p:txBody>
          <a:bodyPr/>
          <a:lstStyle/>
          <a:p>
            <a:r>
              <a:rPr lang="en-US" altLang="zh-CN" dirty="0"/>
              <a:t>ABSTRACT</a:t>
            </a:r>
          </a:p>
        </p:txBody>
      </p:sp>
      <p:sp>
        <p:nvSpPr>
          <p:cNvPr id="9" name="文本占位符 8">
            <a:extLst>
              <a:ext uri="{FF2B5EF4-FFF2-40B4-BE49-F238E27FC236}">
                <a16:creationId xmlns:a16="http://schemas.microsoft.com/office/drawing/2014/main" id="{E5FC3A62-A7CF-400D-B59E-38E39A485AE2}"/>
              </a:ext>
            </a:extLst>
          </p:cNvPr>
          <p:cNvSpPr>
            <a:spLocks noGrp="1"/>
          </p:cNvSpPr>
          <p:nvPr>
            <p:ph type="body" sz="quarter" idx="17"/>
          </p:nvPr>
        </p:nvSpPr>
        <p:spPr>
          <a:xfrm>
            <a:off x="7427201" y="2642957"/>
            <a:ext cx="1514737" cy="369332"/>
          </a:xfrm>
        </p:spPr>
        <p:txBody>
          <a:bodyPr/>
          <a:lstStyle/>
          <a:p>
            <a:r>
              <a:rPr lang="zh-CN" altLang="en-US" dirty="0"/>
              <a:t>项目简介</a:t>
            </a:r>
          </a:p>
        </p:txBody>
      </p:sp>
      <p:sp>
        <p:nvSpPr>
          <p:cNvPr id="10" name="文本占位符 9">
            <a:extLst>
              <a:ext uri="{FF2B5EF4-FFF2-40B4-BE49-F238E27FC236}">
                <a16:creationId xmlns:a16="http://schemas.microsoft.com/office/drawing/2014/main" id="{2C2F3A84-0AF5-4DBA-AEE5-3A0E73437B43}"/>
              </a:ext>
            </a:extLst>
          </p:cNvPr>
          <p:cNvSpPr>
            <a:spLocks noGrp="1"/>
          </p:cNvSpPr>
          <p:nvPr>
            <p:ph type="body" sz="quarter" idx="18"/>
          </p:nvPr>
        </p:nvSpPr>
        <p:spPr>
          <a:xfrm>
            <a:off x="7427201" y="4417925"/>
            <a:ext cx="2047313" cy="184666"/>
          </a:xfrm>
        </p:spPr>
        <p:txBody>
          <a:bodyPr/>
          <a:lstStyle/>
          <a:p>
            <a:r>
              <a:rPr lang="en-US" altLang="zh-CN" dirty="0"/>
              <a:t>TECHNOLOGY</a:t>
            </a:r>
          </a:p>
        </p:txBody>
      </p:sp>
      <p:sp>
        <p:nvSpPr>
          <p:cNvPr id="11" name="文本占位符 10">
            <a:extLst>
              <a:ext uri="{FF2B5EF4-FFF2-40B4-BE49-F238E27FC236}">
                <a16:creationId xmlns:a16="http://schemas.microsoft.com/office/drawing/2014/main" id="{3D99E800-49BA-4A0E-A120-DF19D7F1C401}"/>
              </a:ext>
            </a:extLst>
          </p:cNvPr>
          <p:cNvSpPr>
            <a:spLocks noGrp="1"/>
          </p:cNvSpPr>
          <p:nvPr>
            <p:ph type="body" sz="quarter" idx="19"/>
          </p:nvPr>
        </p:nvSpPr>
        <p:spPr>
          <a:xfrm>
            <a:off x="7427201" y="4043488"/>
            <a:ext cx="1514737" cy="369332"/>
          </a:xfrm>
        </p:spPr>
        <p:txBody>
          <a:bodyPr/>
          <a:lstStyle/>
          <a:p>
            <a:r>
              <a:rPr lang="zh-CN" altLang="en-US" dirty="0"/>
              <a:t>技术方案</a:t>
            </a:r>
          </a:p>
        </p:txBody>
      </p:sp>
      <p:sp useBgFill="1">
        <p:nvSpPr>
          <p:cNvPr id="13" name="椭圆 12">
            <a:extLst>
              <a:ext uri="{FF2B5EF4-FFF2-40B4-BE49-F238E27FC236}">
                <a16:creationId xmlns:a16="http://schemas.microsoft.com/office/drawing/2014/main" id="{73FC5ECF-F1AD-452D-99F8-AC43AC6DDE13}"/>
              </a:ext>
            </a:extLst>
          </p:cNvPr>
          <p:cNvSpPr/>
          <p:nvPr/>
        </p:nvSpPr>
        <p:spPr>
          <a:xfrm>
            <a:off x="5768968" y="1065517"/>
            <a:ext cx="938672" cy="938672"/>
          </a:xfrm>
          <a:prstGeom prst="ellips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a:t>
            </a:r>
            <a:endParaRPr lang="zh-CN" altLang="en-US" dirty="0">
              <a:cs typeface="+mn-ea"/>
              <a:sym typeface="+mn-lt"/>
            </a:endParaRPr>
          </a:p>
        </p:txBody>
      </p:sp>
      <p:sp>
        <p:nvSpPr>
          <p:cNvPr id="14" name="文本框 13">
            <a:extLst>
              <a:ext uri="{FF2B5EF4-FFF2-40B4-BE49-F238E27FC236}">
                <a16:creationId xmlns:a16="http://schemas.microsoft.com/office/drawing/2014/main" id="{F26C2B05-272F-4647-8841-99A8CC6A9C47}"/>
              </a:ext>
            </a:extLst>
          </p:cNvPr>
          <p:cNvSpPr txBox="1"/>
          <p:nvPr/>
        </p:nvSpPr>
        <p:spPr>
          <a:xfrm>
            <a:off x="5921776" y="1304021"/>
            <a:ext cx="633056" cy="461665"/>
          </a:xfrm>
          <a:prstGeom prst="rect">
            <a:avLst/>
          </a:prstGeom>
          <a:noFill/>
        </p:spPr>
        <p:txBody>
          <a:bodyPr wrap="square" rtlCol="0">
            <a:spAutoFit/>
          </a:bodyPr>
          <a:lstStyle/>
          <a:p>
            <a:pPr algn="ctr"/>
            <a:r>
              <a:rPr lang="en-US" altLang="zh-CN" sz="2400" b="1" dirty="0">
                <a:solidFill>
                  <a:schemeClr val="accent1"/>
                </a:solidFill>
                <a:cs typeface="+mn-ea"/>
                <a:sym typeface="+mn-lt"/>
              </a:rPr>
              <a:t>01</a:t>
            </a:r>
            <a:endParaRPr lang="zh-CN" altLang="en-US" sz="2400" b="1" dirty="0">
              <a:solidFill>
                <a:schemeClr val="accent1"/>
              </a:solidFill>
              <a:cs typeface="+mn-ea"/>
              <a:sym typeface="+mn-lt"/>
            </a:endParaRPr>
          </a:p>
        </p:txBody>
      </p:sp>
      <p:sp useBgFill="1">
        <p:nvSpPr>
          <p:cNvPr id="15" name="椭圆 14">
            <a:extLst>
              <a:ext uri="{FF2B5EF4-FFF2-40B4-BE49-F238E27FC236}">
                <a16:creationId xmlns:a16="http://schemas.microsoft.com/office/drawing/2014/main" id="{58BAAF0A-C597-4D64-A165-09717337C1CA}"/>
              </a:ext>
            </a:extLst>
          </p:cNvPr>
          <p:cNvSpPr/>
          <p:nvPr/>
        </p:nvSpPr>
        <p:spPr>
          <a:xfrm>
            <a:off x="6181832" y="2443815"/>
            <a:ext cx="938672" cy="938672"/>
          </a:xfrm>
          <a:prstGeom prst="ellipse">
            <a:avLst/>
          </a:prstGeom>
          <a:pattFill prst="lgGrid">
            <a:fgClr>
              <a:srgbClr val="F9F9F9"/>
            </a:fgClr>
            <a:bgClr>
              <a:schemeClr val="bg1"/>
            </a:bgClr>
          </a:patt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CABCEEA1-8D5A-45C4-9D75-76C9935F931C}"/>
              </a:ext>
            </a:extLst>
          </p:cNvPr>
          <p:cNvSpPr txBox="1"/>
          <p:nvPr/>
        </p:nvSpPr>
        <p:spPr>
          <a:xfrm>
            <a:off x="6334640" y="2682319"/>
            <a:ext cx="633056" cy="461665"/>
          </a:xfrm>
          <a:prstGeom prst="rect">
            <a:avLst/>
          </a:prstGeom>
          <a:noFill/>
        </p:spPr>
        <p:txBody>
          <a:bodyPr wrap="square" rtlCol="0">
            <a:spAutoFit/>
          </a:bodyPr>
          <a:lstStyle/>
          <a:p>
            <a:pPr algn="ctr"/>
            <a:r>
              <a:rPr lang="en-US" altLang="zh-CN" sz="2400" b="1" dirty="0">
                <a:solidFill>
                  <a:schemeClr val="accent1"/>
                </a:solidFill>
                <a:cs typeface="+mn-ea"/>
                <a:sym typeface="+mn-lt"/>
              </a:rPr>
              <a:t>02</a:t>
            </a:r>
            <a:endParaRPr lang="zh-CN" altLang="en-US" sz="2400" b="1" dirty="0">
              <a:solidFill>
                <a:schemeClr val="accent1"/>
              </a:solidFill>
              <a:cs typeface="+mn-ea"/>
              <a:sym typeface="+mn-lt"/>
            </a:endParaRPr>
          </a:p>
        </p:txBody>
      </p:sp>
      <p:sp>
        <p:nvSpPr>
          <p:cNvPr id="17" name="椭圆 16">
            <a:extLst>
              <a:ext uri="{FF2B5EF4-FFF2-40B4-BE49-F238E27FC236}">
                <a16:creationId xmlns:a16="http://schemas.microsoft.com/office/drawing/2014/main" id="{801D47B5-E80F-426B-8B34-2CDE5D6B1618}"/>
              </a:ext>
            </a:extLst>
          </p:cNvPr>
          <p:cNvSpPr/>
          <p:nvPr/>
        </p:nvSpPr>
        <p:spPr>
          <a:xfrm>
            <a:off x="6181832" y="3822113"/>
            <a:ext cx="938672" cy="938672"/>
          </a:xfrm>
          <a:prstGeom prst="ellipse">
            <a:avLst/>
          </a:prstGeom>
          <a:pattFill prst="lgGrid">
            <a:fgClr>
              <a:srgbClr val="F9F9F9"/>
            </a:fgClr>
            <a:bgClr>
              <a:schemeClr val="bg1"/>
            </a:bgClr>
          </a:patt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FA9E1B63-8306-4D19-88C4-61FF60E6196E}"/>
              </a:ext>
            </a:extLst>
          </p:cNvPr>
          <p:cNvSpPr txBox="1"/>
          <p:nvPr/>
        </p:nvSpPr>
        <p:spPr>
          <a:xfrm>
            <a:off x="6334640" y="4060617"/>
            <a:ext cx="633056" cy="461665"/>
          </a:xfrm>
          <a:prstGeom prst="rect">
            <a:avLst/>
          </a:prstGeom>
          <a:noFill/>
        </p:spPr>
        <p:txBody>
          <a:bodyPr wrap="square" rtlCol="0">
            <a:spAutoFit/>
          </a:bodyPr>
          <a:lstStyle/>
          <a:p>
            <a:pPr algn="ctr"/>
            <a:r>
              <a:rPr lang="en-US" altLang="zh-CN" sz="2400" b="1" dirty="0">
                <a:solidFill>
                  <a:schemeClr val="accent1"/>
                </a:solidFill>
                <a:cs typeface="+mn-ea"/>
                <a:sym typeface="+mn-lt"/>
              </a:rPr>
              <a:t>03</a:t>
            </a:r>
            <a:endParaRPr lang="zh-CN" altLang="en-US" sz="2400" b="1" dirty="0">
              <a:solidFill>
                <a:schemeClr val="accent1"/>
              </a:solidFill>
              <a:cs typeface="+mn-ea"/>
              <a:sym typeface="+mn-lt"/>
            </a:endParaRPr>
          </a:p>
        </p:txBody>
      </p:sp>
      <p:sp>
        <p:nvSpPr>
          <p:cNvPr id="19" name="椭圆 18">
            <a:extLst>
              <a:ext uri="{FF2B5EF4-FFF2-40B4-BE49-F238E27FC236}">
                <a16:creationId xmlns:a16="http://schemas.microsoft.com/office/drawing/2014/main" id="{A55927A5-5678-4DA2-9CD6-300F0FC7766B}"/>
              </a:ext>
            </a:extLst>
          </p:cNvPr>
          <p:cNvSpPr/>
          <p:nvPr/>
        </p:nvSpPr>
        <p:spPr>
          <a:xfrm>
            <a:off x="5768968" y="5200411"/>
            <a:ext cx="938672" cy="938672"/>
          </a:xfrm>
          <a:prstGeom prst="ellipse">
            <a:avLst/>
          </a:prstGeom>
          <a:pattFill prst="lgGrid">
            <a:fgClr>
              <a:srgbClr val="F9F9F9"/>
            </a:fgClr>
            <a:bgClr>
              <a:schemeClr val="bg1"/>
            </a:bgClr>
          </a:patt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0BEA8379-02FB-4896-A916-877DB69FC186}"/>
              </a:ext>
            </a:extLst>
          </p:cNvPr>
          <p:cNvSpPr txBox="1"/>
          <p:nvPr/>
        </p:nvSpPr>
        <p:spPr>
          <a:xfrm>
            <a:off x="5921776" y="5438915"/>
            <a:ext cx="633056" cy="461665"/>
          </a:xfrm>
          <a:prstGeom prst="rect">
            <a:avLst/>
          </a:prstGeom>
          <a:noFill/>
        </p:spPr>
        <p:txBody>
          <a:bodyPr wrap="square" rtlCol="0">
            <a:spAutoFit/>
          </a:bodyPr>
          <a:lstStyle/>
          <a:p>
            <a:pPr algn="ctr"/>
            <a:r>
              <a:rPr lang="en-US" altLang="zh-CN" sz="2400" b="1" dirty="0">
                <a:solidFill>
                  <a:schemeClr val="accent1"/>
                </a:solidFill>
                <a:cs typeface="+mn-ea"/>
                <a:sym typeface="+mn-lt"/>
              </a:rPr>
              <a:t>04</a:t>
            </a:r>
            <a:endParaRPr lang="zh-CN" altLang="en-US" sz="2400" b="1" dirty="0">
              <a:solidFill>
                <a:schemeClr val="accent1"/>
              </a:solidFill>
              <a:cs typeface="+mn-ea"/>
              <a:sym typeface="+mn-lt"/>
            </a:endParaRPr>
          </a:p>
        </p:txBody>
      </p:sp>
    </p:spTree>
    <p:extLst>
      <p:ext uri="{BB962C8B-B14F-4D97-AF65-F5344CB8AC3E}">
        <p14:creationId xmlns:p14="http://schemas.microsoft.com/office/powerpoint/2010/main" val="196762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4A1C516B-E3CF-4A78-B5D6-816007E8C8B4}"/>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313" b="313"/>
          <a:stretch/>
        </p:blipFill>
        <p:spPr>
          <a:prstGeom prst="rect">
            <a:avLst/>
          </a:prstGeom>
        </p:spPr>
      </p:pic>
      <p:pic>
        <p:nvPicPr>
          <p:cNvPr id="12" name="图片占位符 11">
            <a:extLst>
              <a:ext uri="{FF2B5EF4-FFF2-40B4-BE49-F238E27FC236}">
                <a16:creationId xmlns:a16="http://schemas.microsoft.com/office/drawing/2014/main" id="{6BE5EE7D-5DCE-4238-B50B-468A7E5E7FA7}"/>
              </a:ext>
            </a:extLst>
          </p:cNvPr>
          <p:cNvPicPr>
            <a:picLocks noGrp="1" noChangeAspect="1"/>
          </p:cNvPicPr>
          <p:nvPr>
            <p:ph type="pic" sz="quarter" idx="13"/>
          </p:nvPr>
        </p:nvPicPr>
        <p:blipFill rotWithShape="1">
          <a:blip r:embed="rId3"/>
          <a:srcRect t="408" b="408"/>
          <a:stretch/>
        </p:blipFill>
        <p:spPr>
          <a:prstGeom prst="rect">
            <a:avLst/>
          </a:prstGeom>
        </p:spPr>
      </p:pic>
      <p:pic>
        <p:nvPicPr>
          <p:cNvPr id="13" name="图片占位符 12">
            <a:extLst>
              <a:ext uri="{FF2B5EF4-FFF2-40B4-BE49-F238E27FC236}">
                <a16:creationId xmlns:a16="http://schemas.microsoft.com/office/drawing/2014/main" id="{0B40F395-F6B2-465B-B3F0-FFAC2BD2F4F7}"/>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t="313" b="313"/>
          <a:stretch/>
        </p:blipFill>
        <p:spPr>
          <a:prstGeom prst="rect">
            <a:avLst/>
          </a:prstGeom>
        </p:spPr>
      </p:pic>
      <p:pic>
        <p:nvPicPr>
          <p:cNvPr id="14" name="图片占位符 13">
            <a:extLst>
              <a:ext uri="{FF2B5EF4-FFF2-40B4-BE49-F238E27FC236}">
                <a16:creationId xmlns:a16="http://schemas.microsoft.com/office/drawing/2014/main" id="{FAF4C7A6-E45B-4C71-ACA9-5DCBDD7A7677}"/>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t="384" b="384"/>
          <a:stretch/>
        </p:blipFill>
        <p:spPr>
          <a:prstGeom prst="rect">
            <a:avLst/>
          </a:prstGeom>
        </p:spPr>
      </p:pic>
      <p:sp>
        <p:nvSpPr>
          <p:cNvPr id="5" name="文本占位符 4">
            <a:extLst>
              <a:ext uri="{FF2B5EF4-FFF2-40B4-BE49-F238E27FC236}">
                <a16:creationId xmlns:a16="http://schemas.microsoft.com/office/drawing/2014/main" id="{F1E71E03-BADF-4E88-ACEF-5FBA9A80AD37}"/>
              </a:ext>
            </a:extLst>
          </p:cNvPr>
          <p:cNvSpPr>
            <a:spLocks noGrp="1"/>
          </p:cNvSpPr>
          <p:nvPr>
            <p:ph type="body" sz="quarter" idx="11"/>
          </p:nvPr>
        </p:nvSpPr>
        <p:spPr>
          <a:xfrm>
            <a:off x="2340790" y="535896"/>
            <a:ext cx="2442279" cy="286232"/>
          </a:xfrm>
        </p:spPr>
        <p:txBody>
          <a:bodyPr/>
          <a:lstStyle/>
          <a:p>
            <a:r>
              <a:rPr lang="en-US" altLang="zh-CN" sz="1400" dirty="0">
                <a:solidFill>
                  <a:schemeClr val="bg2">
                    <a:lumMod val="75000"/>
                  </a:schemeClr>
                </a:solidFill>
                <a:cs typeface="+mn-ea"/>
                <a:sym typeface="+mn-lt"/>
              </a:rPr>
              <a:t>Prototype Display Page</a:t>
            </a:r>
            <a:endParaRPr lang="zh-CN" altLang="en-US" sz="1400" dirty="0">
              <a:solidFill>
                <a:schemeClr val="bg2">
                  <a:lumMod val="75000"/>
                </a:schemeClr>
              </a:solidFill>
              <a:cs typeface="+mn-ea"/>
              <a:sym typeface="+mn-lt"/>
            </a:endParaRPr>
          </a:p>
        </p:txBody>
      </p:sp>
      <p:sp>
        <p:nvSpPr>
          <p:cNvPr id="4" name="文本占位符 3">
            <a:extLst>
              <a:ext uri="{FF2B5EF4-FFF2-40B4-BE49-F238E27FC236}">
                <a16:creationId xmlns:a16="http://schemas.microsoft.com/office/drawing/2014/main" id="{0BE8A28D-FA6C-48F1-BDB1-CEBBD023E50E}"/>
              </a:ext>
            </a:extLst>
          </p:cNvPr>
          <p:cNvSpPr>
            <a:spLocks noGrp="1"/>
          </p:cNvSpPr>
          <p:nvPr>
            <p:ph type="body" sz="quarter" idx="10"/>
          </p:nvPr>
        </p:nvSpPr>
        <p:spPr/>
        <p:txBody>
          <a:bodyPr/>
          <a:lstStyle/>
          <a:p>
            <a:r>
              <a:rPr lang="zh-CN" altLang="en-US" dirty="0"/>
              <a:t>样机展示页</a:t>
            </a:r>
          </a:p>
        </p:txBody>
      </p:sp>
      <p:pic>
        <p:nvPicPr>
          <p:cNvPr id="18" name="图片占位符 17">
            <a:extLst>
              <a:ext uri="{FF2B5EF4-FFF2-40B4-BE49-F238E27FC236}">
                <a16:creationId xmlns:a16="http://schemas.microsoft.com/office/drawing/2014/main" id="{EDCBDEF3-FC91-4F19-9C49-2D74DF5B4245}"/>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l="82" r="82"/>
          <a:stretch>
            <a:fillRect/>
          </a:stretch>
        </p:blipFill>
        <p:spPr/>
      </p:pic>
    </p:spTree>
    <p:extLst>
      <p:ext uri="{BB962C8B-B14F-4D97-AF65-F5344CB8AC3E}">
        <p14:creationId xmlns:p14="http://schemas.microsoft.com/office/powerpoint/2010/main" val="824799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直角三角形 168">
            <a:extLst>
              <a:ext uri="{FF2B5EF4-FFF2-40B4-BE49-F238E27FC236}">
                <a16:creationId xmlns:a16="http://schemas.microsoft.com/office/drawing/2014/main" id="{19454B6C-DA6A-43E3-9983-1276217A332E}"/>
              </a:ext>
            </a:extLst>
          </p:cNvPr>
          <p:cNvSpPr/>
          <p:nvPr/>
        </p:nvSpPr>
        <p:spPr>
          <a:xfrm>
            <a:off x="6095999" y="1450400"/>
            <a:ext cx="182881" cy="288001"/>
          </a:xfrm>
          <a:prstGeom prst="rtTriangle">
            <a:avLst/>
          </a:prstGeom>
          <a:solidFill>
            <a:schemeClr val="bg1">
              <a:lumMod val="8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直角三角形 166">
            <a:extLst>
              <a:ext uri="{FF2B5EF4-FFF2-40B4-BE49-F238E27FC236}">
                <a16:creationId xmlns:a16="http://schemas.microsoft.com/office/drawing/2014/main" id="{FB0366B7-4768-4F2E-B038-0DA878F869D7}"/>
              </a:ext>
            </a:extLst>
          </p:cNvPr>
          <p:cNvSpPr/>
          <p:nvPr/>
        </p:nvSpPr>
        <p:spPr>
          <a:xfrm flipV="1">
            <a:off x="6095999" y="5696874"/>
            <a:ext cx="182881" cy="288001"/>
          </a:xfrm>
          <a:prstGeom prst="rtTriangle">
            <a:avLst/>
          </a:prstGeom>
          <a:solidFill>
            <a:schemeClr val="bg1">
              <a:lumMod val="8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a:extLst>
              <a:ext uri="{FF2B5EF4-FFF2-40B4-BE49-F238E27FC236}">
                <a16:creationId xmlns:a16="http://schemas.microsoft.com/office/drawing/2014/main" id="{7981E30A-512F-41F4-B468-F8CDEE6BBE2D}"/>
              </a:ext>
            </a:extLst>
          </p:cNvPr>
          <p:cNvSpPr/>
          <p:nvPr/>
        </p:nvSpPr>
        <p:spPr>
          <a:xfrm>
            <a:off x="0" y="1732032"/>
            <a:ext cx="12191998" cy="3995457"/>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a:effectLst>
            <a:outerShdw blurRad="114300" dist="50800" dir="10800000" algn="r"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useBgFill="1">
        <p:nvSpPr>
          <p:cNvPr id="166" name="矩形 165">
            <a:extLst>
              <a:ext uri="{FF2B5EF4-FFF2-40B4-BE49-F238E27FC236}">
                <a16:creationId xmlns:a16="http://schemas.microsoft.com/office/drawing/2014/main" id="{AB83C653-500E-49F3-8B2F-62288CD6706B}"/>
              </a:ext>
            </a:extLst>
          </p:cNvPr>
          <p:cNvSpPr/>
          <p:nvPr/>
        </p:nvSpPr>
        <p:spPr>
          <a:xfrm>
            <a:off x="488185" y="1450400"/>
            <a:ext cx="5607815" cy="4534475"/>
          </a:xfrm>
          <a:prstGeom prst="rect">
            <a:avLst/>
          </a:prstGeom>
          <a:ln w="12700">
            <a:solidFill>
              <a:schemeClr val="accent1">
                <a:alpha val="5000"/>
              </a:schemeClr>
            </a:soli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29" name="图表 28">
            <a:extLst>
              <a:ext uri="{FF2B5EF4-FFF2-40B4-BE49-F238E27FC236}">
                <a16:creationId xmlns:a16="http://schemas.microsoft.com/office/drawing/2014/main" id="{41D7FCFF-E45E-4850-A05A-245AED1EAFCA}"/>
              </a:ext>
            </a:extLst>
          </p:cNvPr>
          <p:cNvGraphicFramePr/>
          <p:nvPr>
            <p:extLst>
              <p:ext uri="{D42A27DB-BD31-4B8C-83A1-F6EECF244321}">
                <p14:modId xmlns:p14="http://schemas.microsoft.com/office/powerpoint/2010/main" val="149008891"/>
              </p:ext>
            </p:extLst>
          </p:nvPr>
        </p:nvGraphicFramePr>
        <p:xfrm>
          <a:off x="1340445" y="873125"/>
          <a:ext cx="3903294" cy="5608013"/>
        </p:xfrm>
        <a:graphic>
          <a:graphicData uri="http://schemas.openxmlformats.org/drawingml/2006/chart">
            <c:chart xmlns:c="http://schemas.openxmlformats.org/drawingml/2006/chart" xmlns:r="http://schemas.openxmlformats.org/officeDocument/2006/relationships" r:id="rId2"/>
          </a:graphicData>
        </a:graphic>
      </p:graphicFrame>
      <p:pic>
        <p:nvPicPr>
          <p:cNvPr id="16" name="图片 15">
            <a:extLst>
              <a:ext uri="{FF2B5EF4-FFF2-40B4-BE49-F238E27FC236}">
                <a16:creationId xmlns:a16="http://schemas.microsoft.com/office/drawing/2014/main" id="{9901C3C8-43BE-4C92-A015-CBC5137D6D88}"/>
              </a:ext>
            </a:extLst>
          </p:cNvPr>
          <p:cNvPicPr>
            <a:picLocks noChangeAspect="1"/>
          </p:cNvPicPr>
          <p:nvPr/>
        </p:nvPicPr>
        <p:blipFill rotWithShape="1">
          <a:blip r:embed="rId3">
            <a:extLst>
              <a:ext uri="{28A0092B-C50C-407E-A947-70E740481C1C}">
                <a14:useLocalDpi xmlns:a14="http://schemas.microsoft.com/office/drawing/2010/main" val="0"/>
              </a:ext>
            </a:extLst>
          </a:blip>
          <a:srcRect l="23477" t="14306" r="24920" b="12731"/>
          <a:stretch/>
        </p:blipFill>
        <p:spPr>
          <a:xfrm>
            <a:off x="2159468" y="2403006"/>
            <a:ext cx="2265248" cy="2265248"/>
          </a:xfrm>
          <a:prstGeom prst="rect">
            <a:avLst/>
          </a:prstGeom>
        </p:spPr>
      </p:pic>
      <p:sp>
        <p:nvSpPr>
          <p:cNvPr id="12" name="文本框 11"/>
          <p:cNvSpPr txBox="1"/>
          <p:nvPr/>
        </p:nvSpPr>
        <p:spPr>
          <a:xfrm>
            <a:off x="6599318" y="2406948"/>
            <a:ext cx="2838579"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solidFill>
                  <a:schemeClr val="bg1"/>
                </a:solidFill>
                <a:cs typeface="+mn-ea"/>
                <a:sym typeface="+mn-lt"/>
              </a:rPr>
              <a:t>请输入您的标题</a:t>
            </a:r>
          </a:p>
        </p:txBody>
      </p:sp>
      <p:sp>
        <p:nvSpPr>
          <p:cNvPr id="19" name="矩形 18"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0302423A-D705-4188-BBBC-59AB21B5EEC0}"/>
              </a:ext>
            </a:extLst>
          </p:cNvPr>
          <p:cNvSpPr/>
          <p:nvPr/>
        </p:nvSpPr>
        <p:spPr>
          <a:xfrm>
            <a:off x="6599318" y="3306180"/>
            <a:ext cx="4988847" cy="1661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bg1"/>
                </a:solidFill>
                <a:cs typeface="+mn-ea"/>
                <a:sym typeface="+mn-lt"/>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en-US" altLang="zh-CN" sz="1600" kern="1300" spc="130" dirty="0">
              <a:solidFill>
                <a:schemeClr val="bg1"/>
              </a:solidFill>
              <a:cs typeface="+mn-ea"/>
              <a:sym typeface="+mn-lt"/>
            </a:endParaRPr>
          </a:p>
        </p:txBody>
      </p:sp>
      <p:cxnSp>
        <p:nvCxnSpPr>
          <p:cNvPr id="170" name="直接连接符 169">
            <a:extLst>
              <a:ext uri="{FF2B5EF4-FFF2-40B4-BE49-F238E27FC236}">
                <a16:creationId xmlns:a16="http://schemas.microsoft.com/office/drawing/2014/main" id="{4DC0E85F-E4ED-40E0-B71E-3F00E353801E}"/>
              </a:ext>
            </a:extLst>
          </p:cNvPr>
          <p:cNvCxnSpPr>
            <a:cxnSpLocks/>
          </p:cNvCxnSpPr>
          <p:nvPr/>
        </p:nvCxnSpPr>
        <p:spPr>
          <a:xfrm>
            <a:off x="6703595" y="2945052"/>
            <a:ext cx="15585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1" name="矩形 170">
            <a:extLst>
              <a:ext uri="{FF2B5EF4-FFF2-40B4-BE49-F238E27FC236}">
                <a16:creationId xmlns:a16="http://schemas.microsoft.com/office/drawing/2014/main" id="{27A2E5AC-3FAA-4742-AB2D-EFAA94BCF05F}"/>
              </a:ext>
            </a:extLst>
          </p:cNvPr>
          <p:cNvSpPr/>
          <p:nvPr/>
        </p:nvSpPr>
        <p:spPr>
          <a:xfrm>
            <a:off x="6703595" y="2945039"/>
            <a:ext cx="10098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68" name="文本占位符 5">
            <a:extLst>
              <a:ext uri="{FF2B5EF4-FFF2-40B4-BE49-F238E27FC236}">
                <a16:creationId xmlns:a16="http://schemas.microsoft.com/office/drawing/2014/main" id="{00D8C2DB-6A6D-47D9-BD2D-4A16FDA0669A}"/>
              </a:ext>
            </a:extLst>
          </p:cNvPr>
          <p:cNvSpPr txBox="1">
            <a:spLocks/>
          </p:cNvSpPr>
          <p:nvPr/>
        </p:nvSpPr>
        <p:spPr>
          <a:xfrm>
            <a:off x="398871" y="341997"/>
            <a:ext cx="2442279" cy="480131"/>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图表内容页</a:t>
            </a:r>
          </a:p>
        </p:txBody>
      </p:sp>
      <p:sp>
        <p:nvSpPr>
          <p:cNvPr id="172" name="文本占位符 6">
            <a:extLst>
              <a:ext uri="{FF2B5EF4-FFF2-40B4-BE49-F238E27FC236}">
                <a16:creationId xmlns:a16="http://schemas.microsoft.com/office/drawing/2014/main" id="{FC1A1045-DAAD-4EED-A2D1-A1D1D061C7C6}"/>
              </a:ext>
            </a:extLst>
          </p:cNvPr>
          <p:cNvSpPr>
            <a:spLocks noGrp="1"/>
          </p:cNvSpPr>
          <p:nvPr>
            <p:ph type="body" sz="quarter" idx="11"/>
          </p:nvPr>
        </p:nvSpPr>
        <p:spPr>
          <a:xfrm>
            <a:off x="2338088" y="535896"/>
            <a:ext cx="2442279" cy="286232"/>
          </a:xfrm>
        </p:spPr>
        <p:txBody>
          <a:bodyPr/>
          <a:lstStyle/>
          <a:p>
            <a:r>
              <a:rPr lang="en-US" altLang="zh-CN" dirty="0"/>
              <a:t>Chart Content Page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a:extLst>
              <a:ext uri="{FF2B5EF4-FFF2-40B4-BE49-F238E27FC236}">
                <a16:creationId xmlns:a16="http://schemas.microsoft.com/office/drawing/2014/main" id="{EF6BC08F-6F26-4965-B833-8B92D4022254}"/>
              </a:ext>
            </a:extLst>
          </p:cNvPr>
          <p:cNvGraphicFramePr/>
          <p:nvPr>
            <p:extLst>
              <p:ext uri="{D42A27DB-BD31-4B8C-83A1-F6EECF244321}">
                <p14:modId xmlns:p14="http://schemas.microsoft.com/office/powerpoint/2010/main" val="3563568579"/>
              </p:ext>
            </p:extLst>
          </p:nvPr>
        </p:nvGraphicFramePr>
        <p:xfrm>
          <a:off x="498889" y="1966049"/>
          <a:ext cx="11194221" cy="4355025"/>
        </p:xfrm>
        <a:graphic>
          <a:graphicData uri="http://schemas.openxmlformats.org/drawingml/2006/chart">
            <c:chart xmlns:c="http://schemas.openxmlformats.org/drawingml/2006/chart" xmlns:r="http://schemas.openxmlformats.org/officeDocument/2006/relationships" r:id="rId3"/>
          </a:graphicData>
        </a:graphic>
      </p:graphicFrame>
      <p:sp>
        <p:nvSpPr>
          <p:cNvPr id="30" name="文本框 29">
            <a:extLst>
              <a:ext uri="{FF2B5EF4-FFF2-40B4-BE49-F238E27FC236}">
                <a16:creationId xmlns:a16="http://schemas.microsoft.com/office/drawing/2014/main" id="{0AF289F8-831E-4CD4-8DFF-C45A0E5DA802}"/>
              </a:ext>
            </a:extLst>
          </p:cNvPr>
          <p:cNvSpPr txBox="1"/>
          <p:nvPr/>
        </p:nvSpPr>
        <p:spPr>
          <a:xfrm>
            <a:off x="2984499" y="1106974"/>
            <a:ext cx="6223000" cy="400110"/>
          </a:xfrm>
          <a:prstGeom prst="rect">
            <a:avLst/>
          </a:prstGeom>
          <a:noFill/>
        </p:spPr>
        <p:txBody>
          <a:bodyPr wrap="square" rtlCol="0">
            <a:spAutoFit/>
          </a:bodyPr>
          <a:lstStyle/>
          <a:p>
            <a:pPr algn="ctr"/>
            <a:r>
              <a:rPr lang="zh-CN" altLang="en-US" sz="2000" b="1" spc="130" dirty="0">
                <a:solidFill>
                  <a:schemeClr val="tx1">
                    <a:lumMod val="75000"/>
                    <a:lumOff val="25000"/>
                  </a:schemeClr>
                </a:solidFill>
                <a:cs typeface="+mn-ea"/>
                <a:sym typeface="+mn-lt"/>
              </a:rPr>
              <a:t>请在此处输入图表标题</a:t>
            </a:r>
          </a:p>
        </p:txBody>
      </p:sp>
      <p:cxnSp>
        <p:nvCxnSpPr>
          <p:cNvPr id="34" name="直接连接符 33">
            <a:extLst>
              <a:ext uri="{FF2B5EF4-FFF2-40B4-BE49-F238E27FC236}">
                <a16:creationId xmlns:a16="http://schemas.microsoft.com/office/drawing/2014/main" id="{DDAA136C-99EC-48EF-92A9-2486C14146FA}"/>
              </a:ext>
            </a:extLst>
          </p:cNvPr>
          <p:cNvCxnSpPr>
            <a:cxnSpLocks/>
          </p:cNvCxnSpPr>
          <p:nvPr/>
        </p:nvCxnSpPr>
        <p:spPr>
          <a:xfrm>
            <a:off x="944034" y="1782233"/>
            <a:ext cx="41063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13AF9DCF-3759-4F11-9B96-3D6AB8F81EDA}"/>
              </a:ext>
            </a:extLst>
          </p:cNvPr>
          <p:cNvSpPr txBox="1"/>
          <p:nvPr/>
        </p:nvSpPr>
        <p:spPr>
          <a:xfrm>
            <a:off x="1354667" y="1592217"/>
            <a:ext cx="1301683" cy="338554"/>
          </a:xfrm>
          <a:prstGeom prst="rect">
            <a:avLst/>
          </a:prstGeom>
          <a:noFill/>
        </p:spPr>
        <p:txBody>
          <a:bodyPr wrap="square" rtlCol="0">
            <a:spAutoFit/>
          </a:bodyPr>
          <a:lstStyle/>
          <a:p>
            <a:r>
              <a:rPr lang="zh-CN" altLang="en-US" sz="1600" dirty="0">
                <a:solidFill>
                  <a:schemeClr val="tx1">
                    <a:lumMod val="85000"/>
                    <a:lumOff val="15000"/>
                  </a:schemeClr>
                </a:solidFill>
                <a:cs typeface="+mn-ea"/>
                <a:sym typeface="+mn-lt"/>
              </a:rPr>
              <a:t>增长数额</a:t>
            </a:r>
          </a:p>
        </p:txBody>
      </p:sp>
      <p:sp>
        <p:nvSpPr>
          <p:cNvPr id="68" name="矩形 67">
            <a:extLst>
              <a:ext uri="{FF2B5EF4-FFF2-40B4-BE49-F238E27FC236}">
                <a16:creationId xmlns:a16="http://schemas.microsoft.com/office/drawing/2014/main" id="{E4062C14-D823-4D6C-8D52-61B4B2874988}"/>
              </a:ext>
            </a:extLst>
          </p:cNvPr>
          <p:cNvSpPr/>
          <p:nvPr/>
        </p:nvSpPr>
        <p:spPr>
          <a:xfrm>
            <a:off x="2656350" y="1677284"/>
            <a:ext cx="189512" cy="189512"/>
          </a:xfrm>
          <a:prstGeom prst="rect">
            <a:avLst/>
          </a:prstGeom>
          <a:gradFill>
            <a:gsLst>
              <a:gs pos="0">
                <a:schemeClr val="accent1"/>
              </a:gs>
              <a:gs pos="100000">
                <a:schemeClr val="accent1">
                  <a:lumMod val="80000"/>
                  <a:lumOff val="20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文本框 68">
            <a:extLst>
              <a:ext uri="{FF2B5EF4-FFF2-40B4-BE49-F238E27FC236}">
                <a16:creationId xmlns:a16="http://schemas.microsoft.com/office/drawing/2014/main" id="{5DE78189-84E1-484A-A35D-464D17B5663B}"/>
              </a:ext>
            </a:extLst>
          </p:cNvPr>
          <p:cNvSpPr txBox="1"/>
          <p:nvPr/>
        </p:nvSpPr>
        <p:spPr>
          <a:xfrm>
            <a:off x="2912534" y="1592217"/>
            <a:ext cx="1301683" cy="338554"/>
          </a:xfrm>
          <a:prstGeom prst="rect">
            <a:avLst/>
          </a:prstGeom>
          <a:noFill/>
        </p:spPr>
        <p:txBody>
          <a:bodyPr wrap="square" rtlCol="0">
            <a:spAutoFit/>
          </a:bodyPr>
          <a:lstStyle/>
          <a:p>
            <a:r>
              <a:rPr lang="zh-CN" altLang="en-US" sz="1600" dirty="0">
                <a:solidFill>
                  <a:schemeClr val="tx1">
                    <a:lumMod val="85000"/>
                    <a:lumOff val="15000"/>
                  </a:schemeClr>
                </a:solidFill>
                <a:cs typeface="+mn-ea"/>
                <a:sym typeface="+mn-lt"/>
              </a:rPr>
              <a:t>增长率</a:t>
            </a:r>
          </a:p>
        </p:txBody>
      </p:sp>
      <p:sp>
        <p:nvSpPr>
          <p:cNvPr id="157" name="文本占位符 5">
            <a:extLst>
              <a:ext uri="{FF2B5EF4-FFF2-40B4-BE49-F238E27FC236}">
                <a16:creationId xmlns:a16="http://schemas.microsoft.com/office/drawing/2014/main" id="{C2A5AC59-68CE-4B9F-8E5F-A5BDA705896B}"/>
              </a:ext>
            </a:extLst>
          </p:cNvPr>
          <p:cNvSpPr txBox="1">
            <a:spLocks/>
          </p:cNvSpPr>
          <p:nvPr/>
        </p:nvSpPr>
        <p:spPr>
          <a:xfrm>
            <a:off x="398871" y="341997"/>
            <a:ext cx="2442279" cy="480131"/>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图表内容页</a:t>
            </a:r>
          </a:p>
        </p:txBody>
      </p:sp>
      <p:sp>
        <p:nvSpPr>
          <p:cNvPr id="158" name="文本占位符 6">
            <a:extLst>
              <a:ext uri="{FF2B5EF4-FFF2-40B4-BE49-F238E27FC236}">
                <a16:creationId xmlns:a16="http://schemas.microsoft.com/office/drawing/2014/main" id="{2E415811-0C4D-4A12-BA64-98BC7B88F5BE}"/>
              </a:ext>
            </a:extLst>
          </p:cNvPr>
          <p:cNvSpPr>
            <a:spLocks noGrp="1"/>
          </p:cNvSpPr>
          <p:nvPr>
            <p:ph type="body" sz="quarter" idx="11"/>
          </p:nvPr>
        </p:nvSpPr>
        <p:spPr>
          <a:xfrm>
            <a:off x="2338088" y="535896"/>
            <a:ext cx="2442279" cy="286232"/>
          </a:xfrm>
        </p:spPr>
        <p:txBody>
          <a:bodyPr/>
          <a:lstStyle/>
          <a:p>
            <a:r>
              <a:rPr lang="en-US" altLang="zh-CN" dirty="0"/>
              <a:t>Chart Content Page</a:t>
            </a:r>
          </a:p>
        </p:txBody>
      </p:sp>
    </p:spTree>
    <p:extLst>
      <p:ext uri="{BB962C8B-B14F-4D97-AF65-F5344CB8AC3E}">
        <p14:creationId xmlns:p14="http://schemas.microsoft.com/office/powerpoint/2010/main" val="1437402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65F30359-583C-49A4-B4BA-20F31BF9FC36}"/>
              </a:ext>
            </a:extLst>
          </p:cNvPr>
          <p:cNvSpPr>
            <a:spLocks noGrp="1"/>
          </p:cNvSpPr>
          <p:nvPr>
            <p:ph type="body" sz="quarter" idx="10"/>
          </p:nvPr>
        </p:nvSpPr>
        <p:spPr>
          <a:xfrm>
            <a:off x="398871" y="341997"/>
            <a:ext cx="2442279" cy="480131"/>
          </a:xfrm>
        </p:spPr>
        <p:txBody>
          <a:bodyPr/>
          <a:lstStyle/>
          <a:p>
            <a:r>
              <a:rPr lang="zh-CN" altLang="en-US" dirty="0"/>
              <a:t>图表内容页</a:t>
            </a:r>
          </a:p>
        </p:txBody>
      </p:sp>
      <p:sp>
        <p:nvSpPr>
          <p:cNvPr id="2" name="矩形 1">
            <a:extLst>
              <a:ext uri="{FF2B5EF4-FFF2-40B4-BE49-F238E27FC236}">
                <a16:creationId xmlns:a16="http://schemas.microsoft.com/office/drawing/2014/main" id="{11058E08-9EA3-42FD-A550-FA9B0FB11C2F}"/>
              </a:ext>
            </a:extLst>
          </p:cNvPr>
          <p:cNvSpPr/>
          <p:nvPr/>
        </p:nvSpPr>
        <p:spPr>
          <a:xfrm>
            <a:off x="470616" y="1326019"/>
            <a:ext cx="11249225" cy="4776079"/>
          </a:xfrm>
          <a:prstGeom prst="rect">
            <a:avLst/>
          </a:prstGeom>
          <a:gradFill>
            <a:gsLst>
              <a:gs pos="44000">
                <a:schemeClr val="bg1">
                  <a:lumMod val="95000"/>
                  <a:alpha val="10000"/>
                </a:schemeClr>
              </a:gs>
              <a:gs pos="100000">
                <a:schemeClr val="bg1">
                  <a:lumMod val="95000"/>
                  <a:alpha val="0"/>
                </a:schemeClr>
              </a:gs>
            </a:gsLst>
            <a:lin ang="0" scaled="0"/>
          </a:gradFill>
          <a:ln w="12700">
            <a:gradFill>
              <a:gsLst>
                <a:gs pos="0">
                  <a:schemeClr val="accent1"/>
                </a:gs>
                <a:gs pos="100000">
                  <a:schemeClr val="accent1">
                    <a:alpha val="0"/>
                  </a:schemeClr>
                </a:gs>
              </a:gsLst>
              <a:lin ang="0" scaled="0"/>
            </a:gradFill>
          </a:ln>
          <a:effectLst>
            <a:outerShdw blurRad="114300" dist="50800" algn="l" rotWithShape="0">
              <a:schemeClr val="bg1">
                <a:lumMod val="9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a:extLst>
              <a:ext uri="{FF2B5EF4-FFF2-40B4-BE49-F238E27FC236}">
                <a16:creationId xmlns:a16="http://schemas.microsoft.com/office/drawing/2014/main" id="{61EB12BA-F57F-4506-A67D-4493CD16AFA2}"/>
              </a:ext>
            </a:extLst>
          </p:cNvPr>
          <p:cNvSpPr/>
          <p:nvPr/>
        </p:nvSpPr>
        <p:spPr>
          <a:xfrm>
            <a:off x="5929460" y="1326019"/>
            <a:ext cx="5767240" cy="4776079"/>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图表 41">
            <a:extLst>
              <a:ext uri="{FF2B5EF4-FFF2-40B4-BE49-F238E27FC236}">
                <a16:creationId xmlns:a16="http://schemas.microsoft.com/office/drawing/2014/main" id="{E730CD49-8BEC-49E5-B1B6-19EC60A3DFDB}"/>
              </a:ext>
            </a:extLst>
          </p:cNvPr>
          <p:cNvGraphicFramePr/>
          <p:nvPr>
            <p:extLst>
              <p:ext uri="{D42A27DB-BD31-4B8C-83A1-F6EECF244321}">
                <p14:modId xmlns:p14="http://schemas.microsoft.com/office/powerpoint/2010/main" val="3086959185"/>
              </p:ext>
            </p:extLst>
          </p:nvPr>
        </p:nvGraphicFramePr>
        <p:xfrm>
          <a:off x="778847" y="1718447"/>
          <a:ext cx="4607874" cy="3904764"/>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合 3">
            <a:extLst>
              <a:ext uri="{FF2B5EF4-FFF2-40B4-BE49-F238E27FC236}">
                <a16:creationId xmlns:a16="http://schemas.microsoft.com/office/drawing/2014/main" id="{8B31AD8D-B26E-4A13-AC84-112585F438A9}"/>
              </a:ext>
            </a:extLst>
          </p:cNvPr>
          <p:cNvGrpSpPr/>
          <p:nvPr/>
        </p:nvGrpSpPr>
        <p:grpSpPr>
          <a:xfrm>
            <a:off x="6410748" y="4051360"/>
            <a:ext cx="4908135" cy="1242622"/>
            <a:chOff x="6319308" y="3891317"/>
            <a:chExt cx="4908135" cy="1242622"/>
          </a:xfrm>
        </p:grpSpPr>
        <p:sp>
          <p:nvSpPr>
            <p:cNvPr id="70" name="矩形 69"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DCCE4D15-6550-45DC-AB4C-EC046201E9A8}"/>
                </a:ext>
              </a:extLst>
            </p:cNvPr>
            <p:cNvSpPr/>
            <p:nvPr/>
          </p:nvSpPr>
          <p:spPr>
            <a:xfrm>
              <a:off x="6319308" y="4433041"/>
              <a:ext cx="4908135"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bg1"/>
                  </a:solidFill>
                  <a:cs typeface="+mn-ea"/>
                  <a:sym typeface="+mn-lt"/>
                </a:rPr>
                <a:t>请在此输入内容请在此输入内容请在此输入内容请在此输入内容请在此输入内容请在此输入内容</a:t>
              </a:r>
              <a:endParaRPr lang="en-US" altLang="zh-CN" sz="1600" kern="1300" spc="130" dirty="0">
                <a:solidFill>
                  <a:schemeClr val="bg1"/>
                </a:solidFill>
                <a:cs typeface="+mn-ea"/>
                <a:sym typeface="+mn-lt"/>
              </a:endParaRPr>
            </a:p>
          </p:txBody>
        </p:sp>
        <p:sp>
          <p:nvSpPr>
            <p:cNvPr id="71" name="文本框 70">
              <a:extLst>
                <a:ext uri="{FF2B5EF4-FFF2-40B4-BE49-F238E27FC236}">
                  <a16:creationId xmlns:a16="http://schemas.microsoft.com/office/drawing/2014/main" id="{38A7BD16-0504-414C-9362-F7552EA14A6A}"/>
                </a:ext>
              </a:extLst>
            </p:cNvPr>
            <p:cNvSpPr txBox="1"/>
            <p:nvPr/>
          </p:nvSpPr>
          <p:spPr>
            <a:xfrm>
              <a:off x="6319309" y="3891317"/>
              <a:ext cx="1980029"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solidFill>
                    <a:schemeClr val="bg1"/>
                  </a:solidFill>
                  <a:cs typeface="+mn-ea"/>
                  <a:sym typeface="+mn-lt"/>
                </a:rPr>
                <a:t>请填入您的标题</a:t>
              </a:r>
            </a:p>
          </p:txBody>
        </p:sp>
        <p:grpSp>
          <p:nvGrpSpPr>
            <p:cNvPr id="72" name="组合 71">
              <a:extLst>
                <a:ext uri="{FF2B5EF4-FFF2-40B4-BE49-F238E27FC236}">
                  <a16:creationId xmlns:a16="http://schemas.microsoft.com/office/drawing/2014/main" id="{7346B033-3DD5-4DE6-BE1F-AF188354B350}"/>
                </a:ext>
              </a:extLst>
            </p:cNvPr>
            <p:cNvGrpSpPr/>
            <p:nvPr/>
          </p:nvGrpSpPr>
          <p:grpSpPr>
            <a:xfrm>
              <a:off x="6429351" y="4314323"/>
              <a:ext cx="1558518" cy="45719"/>
              <a:chOff x="2781880" y="2014900"/>
              <a:chExt cx="959541" cy="45719"/>
            </a:xfrm>
          </p:grpSpPr>
          <p:cxnSp>
            <p:nvCxnSpPr>
              <p:cNvPr id="73" name="直接连接符 72">
                <a:extLst>
                  <a:ext uri="{FF2B5EF4-FFF2-40B4-BE49-F238E27FC236}">
                    <a16:creationId xmlns:a16="http://schemas.microsoft.com/office/drawing/2014/main" id="{A84093D2-544D-498D-981D-663AC88560D8}"/>
                  </a:ext>
                </a:extLst>
              </p:cNvPr>
              <p:cNvCxnSpPr>
                <a:cxnSpLocks/>
              </p:cNvCxnSpPr>
              <p:nvPr/>
            </p:nvCxnSpPr>
            <p:spPr>
              <a:xfrm>
                <a:off x="2781880" y="2014913"/>
                <a:ext cx="9595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E6ECE4E7-9AB0-47DF-8251-EAA7FCDA3AA1}"/>
                  </a:ext>
                </a:extLst>
              </p:cNvPr>
              <p:cNvSpPr/>
              <p:nvPr/>
            </p:nvSpPr>
            <p:spPr>
              <a:xfrm>
                <a:off x="2781880" y="2014900"/>
                <a:ext cx="62172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grpSp>
      </p:grpSp>
      <p:grpSp>
        <p:nvGrpSpPr>
          <p:cNvPr id="3" name="组合 2">
            <a:extLst>
              <a:ext uri="{FF2B5EF4-FFF2-40B4-BE49-F238E27FC236}">
                <a16:creationId xmlns:a16="http://schemas.microsoft.com/office/drawing/2014/main" id="{AFE00B3D-10DD-4E8A-800D-F94026F5CD54}"/>
              </a:ext>
            </a:extLst>
          </p:cNvPr>
          <p:cNvGrpSpPr/>
          <p:nvPr/>
        </p:nvGrpSpPr>
        <p:grpSpPr>
          <a:xfrm>
            <a:off x="6410748" y="1780708"/>
            <a:ext cx="4908135" cy="1242622"/>
            <a:chOff x="6319308" y="1736413"/>
            <a:chExt cx="4908135" cy="1242622"/>
          </a:xfrm>
        </p:grpSpPr>
        <p:sp>
          <p:nvSpPr>
            <p:cNvPr id="27" name="矩形 26"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217D56BD-4F57-477A-AEEA-E994A8298A34}"/>
                </a:ext>
              </a:extLst>
            </p:cNvPr>
            <p:cNvSpPr/>
            <p:nvPr/>
          </p:nvSpPr>
          <p:spPr>
            <a:xfrm>
              <a:off x="6319308" y="2278137"/>
              <a:ext cx="4908135"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bg1"/>
                  </a:solidFill>
                  <a:cs typeface="+mn-ea"/>
                  <a:sym typeface="+mn-lt"/>
                </a:rPr>
                <a:t>请在此输入内容请在此输入内容请在此输入内容请在此输入内容请在此输入内容请在此输入内容</a:t>
              </a:r>
              <a:endParaRPr lang="en-US" altLang="zh-CN" sz="1600" kern="1300" spc="130" dirty="0">
                <a:solidFill>
                  <a:schemeClr val="bg1"/>
                </a:solidFill>
                <a:cs typeface="+mn-ea"/>
                <a:sym typeface="+mn-lt"/>
              </a:endParaRPr>
            </a:p>
          </p:txBody>
        </p:sp>
        <p:sp>
          <p:nvSpPr>
            <p:cNvPr id="28" name="文本框 27">
              <a:extLst>
                <a:ext uri="{FF2B5EF4-FFF2-40B4-BE49-F238E27FC236}">
                  <a16:creationId xmlns:a16="http://schemas.microsoft.com/office/drawing/2014/main" id="{BB48545B-FED9-4F8A-927C-5C6F2437DBBA}"/>
                </a:ext>
              </a:extLst>
            </p:cNvPr>
            <p:cNvSpPr txBox="1"/>
            <p:nvPr/>
          </p:nvSpPr>
          <p:spPr>
            <a:xfrm>
              <a:off x="6319309" y="1736413"/>
              <a:ext cx="1980029"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solidFill>
                    <a:schemeClr val="bg1"/>
                  </a:solidFill>
                  <a:cs typeface="+mn-ea"/>
                  <a:sym typeface="+mn-lt"/>
                </a:rPr>
                <a:t>请填入您的标题</a:t>
              </a:r>
            </a:p>
          </p:txBody>
        </p:sp>
        <p:grpSp>
          <p:nvGrpSpPr>
            <p:cNvPr id="30" name="组合 29">
              <a:extLst>
                <a:ext uri="{FF2B5EF4-FFF2-40B4-BE49-F238E27FC236}">
                  <a16:creationId xmlns:a16="http://schemas.microsoft.com/office/drawing/2014/main" id="{518E0810-CE69-42D8-AA86-6D227577D9C5}"/>
                </a:ext>
              </a:extLst>
            </p:cNvPr>
            <p:cNvGrpSpPr/>
            <p:nvPr/>
          </p:nvGrpSpPr>
          <p:grpSpPr>
            <a:xfrm>
              <a:off x="6429351" y="2159419"/>
              <a:ext cx="1558518" cy="45719"/>
              <a:chOff x="2781880" y="2014900"/>
              <a:chExt cx="959541" cy="45719"/>
            </a:xfrm>
          </p:grpSpPr>
          <p:cxnSp>
            <p:nvCxnSpPr>
              <p:cNvPr id="35" name="直接连接符 34">
                <a:extLst>
                  <a:ext uri="{FF2B5EF4-FFF2-40B4-BE49-F238E27FC236}">
                    <a16:creationId xmlns:a16="http://schemas.microsoft.com/office/drawing/2014/main" id="{79948F64-B9C3-4D01-95CB-1A09FB0584C7}"/>
                  </a:ext>
                </a:extLst>
              </p:cNvPr>
              <p:cNvCxnSpPr>
                <a:cxnSpLocks/>
              </p:cNvCxnSpPr>
              <p:nvPr/>
            </p:nvCxnSpPr>
            <p:spPr>
              <a:xfrm>
                <a:off x="2781880" y="2014913"/>
                <a:ext cx="9595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9875CC1-2757-4A88-ABE3-9D8605ECBD91}"/>
                  </a:ext>
                </a:extLst>
              </p:cNvPr>
              <p:cNvSpPr/>
              <p:nvPr/>
            </p:nvSpPr>
            <p:spPr>
              <a:xfrm>
                <a:off x="2781880" y="2014900"/>
                <a:ext cx="62172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sp>
        <p:nvSpPr>
          <p:cNvPr id="7" name="文本占位符 6">
            <a:extLst>
              <a:ext uri="{FF2B5EF4-FFF2-40B4-BE49-F238E27FC236}">
                <a16:creationId xmlns:a16="http://schemas.microsoft.com/office/drawing/2014/main" id="{71E8E11B-C034-4704-B551-C41E1866F415}"/>
              </a:ext>
            </a:extLst>
          </p:cNvPr>
          <p:cNvSpPr>
            <a:spLocks noGrp="1"/>
          </p:cNvSpPr>
          <p:nvPr>
            <p:ph type="body" sz="quarter" idx="11"/>
          </p:nvPr>
        </p:nvSpPr>
        <p:spPr>
          <a:xfrm>
            <a:off x="2338088" y="535896"/>
            <a:ext cx="2442279" cy="286232"/>
          </a:xfrm>
        </p:spPr>
        <p:txBody>
          <a:bodyPr/>
          <a:lstStyle/>
          <a:p>
            <a:r>
              <a:rPr lang="en-US" altLang="zh-CN" dirty="0"/>
              <a:t>Chart Content Page</a:t>
            </a:r>
          </a:p>
        </p:txBody>
      </p:sp>
    </p:spTree>
    <p:custDataLst>
      <p:tags r:id="rId1"/>
    </p:custDataLst>
    <p:extLst>
      <p:ext uri="{BB962C8B-B14F-4D97-AF65-F5344CB8AC3E}">
        <p14:creationId xmlns:p14="http://schemas.microsoft.com/office/powerpoint/2010/main" val="344339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52E820F-D002-4AFD-BD46-6296314287E9}"/>
              </a:ext>
            </a:extLst>
          </p:cNvPr>
          <p:cNvSpPr>
            <a:spLocks noGrp="1"/>
          </p:cNvSpPr>
          <p:nvPr>
            <p:ph type="body" sz="quarter" idx="10"/>
          </p:nvPr>
        </p:nvSpPr>
        <p:spPr>
          <a:xfrm>
            <a:off x="398871" y="341997"/>
            <a:ext cx="2442279" cy="480131"/>
          </a:xfrm>
        </p:spPr>
        <p:txBody>
          <a:bodyPr/>
          <a:lstStyle/>
          <a:p>
            <a:r>
              <a:rPr lang="zh-CN" altLang="en-US" dirty="0"/>
              <a:t>图表内容页</a:t>
            </a:r>
          </a:p>
        </p:txBody>
      </p:sp>
      <p:sp>
        <p:nvSpPr>
          <p:cNvPr id="156" name="矩形 155">
            <a:extLst>
              <a:ext uri="{FF2B5EF4-FFF2-40B4-BE49-F238E27FC236}">
                <a16:creationId xmlns:a16="http://schemas.microsoft.com/office/drawing/2014/main" id="{DCF4841D-5450-4500-B11D-C32754896467}"/>
              </a:ext>
            </a:extLst>
          </p:cNvPr>
          <p:cNvSpPr/>
          <p:nvPr/>
        </p:nvSpPr>
        <p:spPr>
          <a:xfrm>
            <a:off x="482600" y="1164124"/>
            <a:ext cx="11214100" cy="1769555"/>
          </a:xfrm>
          <a:prstGeom prst="rect">
            <a:avLst/>
          </a:prstGeom>
          <a:solidFill>
            <a:schemeClr val="bg1">
              <a:lumMod val="95000"/>
              <a:alpha val="10000"/>
            </a:schemeClr>
          </a:solidFill>
          <a:ln w="12700">
            <a:gradFill>
              <a:gsLst>
                <a:gs pos="3000">
                  <a:schemeClr val="accent1"/>
                </a:gs>
                <a:gs pos="97000">
                  <a:schemeClr val="accent1"/>
                </a:gs>
                <a:gs pos="0">
                  <a:schemeClr val="accent1">
                    <a:alpha val="0"/>
                  </a:schemeClr>
                </a:gs>
                <a:gs pos="100000">
                  <a:schemeClr val="accent1">
                    <a:alpha val="0"/>
                  </a:schemeClr>
                </a:gs>
              </a:gsLst>
              <a:lin ang="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aphicFrame>
        <p:nvGraphicFramePr>
          <p:cNvPr id="6" name="表格 8">
            <a:extLst>
              <a:ext uri="{FF2B5EF4-FFF2-40B4-BE49-F238E27FC236}">
                <a16:creationId xmlns:a16="http://schemas.microsoft.com/office/drawing/2014/main" id="{18A0D487-6ACA-479F-B529-A299BF83A985}"/>
              </a:ext>
            </a:extLst>
          </p:cNvPr>
          <p:cNvGraphicFramePr>
            <a:graphicFrameLocks noGrp="1"/>
          </p:cNvGraphicFramePr>
          <p:nvPr>
            <p:extLst>
              <p:ext uri="{D42A27DB-BD31-4B8C-83A1-F6EECF244321}">
                <p14:modId xmlns:p14="http://schemas.microsoft.com/office/powerpoint/2010/main" val="63284429"/>
              </p:ext>
            </p:extLst>
          </p:nvPr>
        </p:nvGraphicFramePr>
        <p:xfrm>
          <a:off x="482601" y="2928040"/>
          <a:ext cx="11214098" cy="3107504"/>
        </p:xfrm>
        <a:graphic>
          <a:graphicData uri="http://schemas.openxmlformats.org/drawingml/2006/table">
            <a:tbl>
              <a:tblPr firstRow="1" bandRow="1">
                <a:tableStyleId>{5C22544A-7EE6-4342-B048-85BDC9FD1C3A}</a:tableStyleId>
              </a:tblPr>
              <a:tblGrid>
                <a:gridCol w="1235922">
                  <a:extLst>
                    <a:ext uri="{9D8B030D-6E8A-4147-A177-3AD203B41FA5}">
                      <a16:colId xmlns:a16="http://schemas.microsoft.com/office/drawing/2014/main" val="1552819860"/>
                    </a:ext>
                  </a:extLst>
                </a:gridCol>
                <a:gridCol w="1972292">
                  <a:extLst>
                    <a:ext uri="{9D8B030D-6E8A-4147-A177-3AD203B41FA5}">
                      <a16:colId xmlns:a16="http://schemas.microsoft.com/office/drawing/2014/main" val="827343703"/>
                    </a:ext>
                  </a:extLst>
                </a:gridCol>
                <a:gridCol w="2015402">
                  <a:extLst>
                    <a:ext uri="{9D8B030D-6E8A-4147-A177-3AD203B41FA5}">
                      <a16:colId xmlns:a16="http://schemas.microsoft.com/office/drawing/2014/main" val="893329819"/>
                    </a:ext>
                  </a:extLst>
                </a:gridCol>
                <a:gridCol w="2080068">
                  <a:extLst>
                    <a:ext uri="{9D8B030D-6E8A-4147-A177-3AD203B41FA5}">
                      <a16:colId xmlns:a16="http://schemas.microsoft.com/office/drawing/2014/main" val="3879741914"/>
                    </a:ext>
                  </a:extLst>
                </a:gridCol>
                <a:gridCol w="1950736">
                  <a:extLst>
                    <a:ext uri="{9D8B030D-6E8A-4147-A177-3AD203B41FA5}">
                      <a16:colId xmlns:a16="http://schemas.microsoft.com/office/drawing/2014/main" val="4105307923"/>
                    </a:ext>
                  </a:extLst>
                </a:gridCol>
                <a:gridCol w="1959678">
                  <a:extLst>
                    <a:ext uri="{9D8B030D-6E8A-4147-A177-3AD203B41FA5}">
                      <a16:colId xmlns:a16="http://schemas.microsoft.com/office/drawing/2014/main" val="3310855199"/>
                    </a:ext>
                  </a:extLst>
                </a:gridCol>
              </a:tblGrid>
              <a:tr h="470240">
                <a:tc>
                  <a:txBody>
                    <a:bodyPr/>
                    <a:lstStyle/>
                    <a:p>
                      <a:pPr algn="ctr"/>
                      <a:r>
                        <a:rPr lang="zh-CN" altLang="en-US" sz="1600" dirty="0">
                          <a:solidFill>
                            <a:schemeClr val="accent1"/>
                          </a:solidFill>
                          <a:latin typeface="+mn-lt"/>
                          <a:ea typeface="+mn-ea"/>
                          <a:cs typeface="+mn-ea"/>
                          <a:sym typeface="+mn-lt"/>
                        </a:rPr>
                        <a:t>序号</a:t>
                      </a:r>
                    </a:p>
                  </a:txBody>
                  <a:tcPr anchor="ctr">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accent1"/>
                          </a:solidFill>
                          <a:latin typeface="+mn-lt"/>
                          <a:ea typeface="+mn-ea"/>
                          <a:cs typeface="+mn-ea"/>
                          <a:sym typeface="+mn-lt"/>
                        </a:rPr>
                        <a:t>类别</a:t>
                      </a:r>
                      <a:r>
                        <a:rPr lang="en-US" altLang="zh-CN" sz="1600" dirty="0">
                          <a:solidFill>
                            <a:schemeClr val="accent1"/>
                          </a:solidFill>
                          <a:latin typeface="+mn-lt"/>
                          <a:ea typeface="+mn-ea"/>
                          <a:cs typeface="+mn-ea"/>
                          <a:sym typeface="+mn-lt"/>
                        </a:rPr>
                        <a:t>1</a:t>
                      </a:r>
                      <a:endParaRPr lang="zh-CN" altLang="en-US" sz="1600" dirty="0">
                        <a:solidFill>
                          <a:schemeClr val="accent1"/>
                        </a:solidFill>
                        <a:latin typeface="+mn-lt"/>
                        <a:ea typeface="+mn-ea"/>
                        <a:cs typeface="+mn-ea"/>
                        <a:sym typeface="+mn-lt"/>
                      </a:endParaRPr>
                    </a:p>
                  </a:txBody>
                  <a:tcPr anchor="ctr">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accent1"/>
                          </a:solidFill>
                          <a:latin typeface="+mn-lt"/>
                          <a:ea typeface="+mn-ea"/>
                          <a:cs typeface="+mn-ea"/>
                          <a:sym typeface="+mn-lt"/>
                        </a:rPr>
                        <a:t>类别</a:t>
                      </a:r>
                      <a:r>
                        <a:rPr lang="en-US" altLang="zh-CN" sz="1600" dirty="0">
                          <a:solidFill>
                            <a:schemeClr val="accent1"/>
                          </a:solidFill>
                          <a:latin typeface="+mn-lt"/>
                          <a:ea typeface="+mn-ea"/>
                          <a:cs typeface="+mn-ea"/>
                          <a:sym typeface="+mn-lt"/>
                        </a:rPr>
                        <a:t>2</a:t>
                      </a:r>
                      <a:endParaRPr lang="zh-CN" altLang="en-US" sz="1600" dirty="0">
                        <a:solidFill>
                          <a:schemeClr val="accent1"/>
                        </a:solidFill>
                        <a:latin typeface="+mn-lt"/>
                        <a:ea typeface="+mn-ea"/>
                        <a:cs typeface="+mn-ea"/>
                        <a:sym typeface="+mn-lt"/>
                      </a:endParaRPr>
                    </a:p>
                  </a:txBody>
                  <a:tcPr anchor="ctr">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accent1"/>
                          </a:solidFill>
                          <a:latin typeface="+mn-lt"/>
                          <a:ea typeface="+mn-ea"/>
                          <a:cs typeface="+mn-ea"/>
                          <a:sym typeface="+mn-lt"/>
                        </a:rPr>
                        <a:t>类别</a:t>
                      </a:r>
                      <a:r>
                        <a:rPr lang="en-US" altLang="zh-CN" sz="1600" dirty="0">
                          <a:solidFill>
                            <a:schemeClr val="accent1"/>
                          </a:solidFill>
                          <a:latin typeface="+mn-lt"/>
                          <a:ea typeface="+mn-ea"/>
                          <a:cs typeface="+mn-ea"/>
                          <a:sym typeface="+mn-lt"/>
                        </a:rPr>
                        <a:t>3</a:t>
                      </a:r>
                      <a:endParaRPr lang="zh-CN" altLang="en-US" sz="1600" dirty="0">
                        <a:solidFill>
                          <a:schemeClr val="accent1"/>
                        </a:solidFill>
                        <a:latin typeface="+mn-lt"/>
                        <a:ea typeface="+mn-ea"/>
                        <a:cs typeface="+mn-ea"/>
                        <a:sym typeface="+mn-lt"/>
                      </a:endParaRPr>
                    </a:p>
                  </a:txBody>
                  <a:tcPr anchor="ctr">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accent1"/>
                          </a:solidFill>
                          <a:latin typeface="+mn-lt"/>
                          <a:ea typeface="+mn-ea"/>
                          <a:cs typeface="+mn-ea"/>
                          <a:sym typeface="+mn-lt"/>
                        </a:rPr>
                        <a:t>类别</a:t>
                      </a:r>
                      <a:r>
                        <a:rPr lang="en-US" altLang="zh-CN" sz="1600" dirty="0">
                          <a:solidFill>
                            <a:schemeClr val="accent1"/>
                          </a:solidFill>
                          <a:latin typeface="+mn-lt"/>
                          <a:ea typeface="+mn-ea"/>
                          <a:cs typeface="+mn-ea"/>
                          <a:sym typeface="+mn-lt"/>
                        </a:rPr>
                        <a:t>4</a:t>
                      </a:r>
                      <a:endParaRPr lang="zh-CN" altLang="en-US" sz="1600" dirty="0">
                        <a:solidFill>
                          <a:schemeClr val="accent1"/>
                        </a:solidFill>
                        <a:latin typeface="+mn-lt"/>
                        <a:ea typeface="+mn-ea"/>
                        <a:cs typeface="+mn-ea"/>
                        <a:sym typeface="+mn-lt"/>
                      </a:endParaRPr>
                    </a:p>
                  </a:txBody>
                  <a:tcPr anchor="ctr">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accent1"/>
                          </a:solidFill>
                          <a:latin typeface="+mn-lt"/>
                          <a:ea typeface="+mn-ea"/>
                          <a:cs typeface="+mn-ea"/>
                          <a:sym typeface="+mn-lt"/>
                        </a:rPr>
                        <a:t>类别</a:t>
                      </a:r>
                      <a:r>
                        <a:rPr lang="en-US" altLang="zh-CN" sz="1600" dirty="0">
                          <a:solidFill>
                            <a:schemeClr val="accent1"/>
                          </a:solidFill>
                          <a:latin typeface="+mn-lt"/>
                          <a:ea typeface="+mn-ea"/>
                          <a:cs typeface="+mn-ea"/>
                          <a:sym typeface="+mn-lt"/>
                        </a:rPr>
                        <a:t>5</a:t>
                      </a:r>
                      <a:endParaRPr lang="zh-CN" altLang="en-US" sz="1600" dirty="0">
                        <a:solidFill>
                          <a:schemeClr val="accent1"/>
                        </a:solidFill>
                        <a:latin typeface="+mn-lt"/>
                        <a:ea typeface="+mn-ea"/>
                        <a:cs typeface="+mn-ea"/>
                        <a:sym typeface="+mn-lt"/>
                      </a:endParaRPr>
                    </a:p>
                  </a:txBody>
                  <a:tcPr anchor="ctr">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0648117"/>
                  </a:ext>
                </a:extLst>
              </a:tr>
              <a:tr h="659316">
                <a:tc>
                  <a:txBody>
                    <a:bodyPr/>
                    <a:lstStyle/>
                    <a:p>
                      <a:pPr algn="ctr"/>
                      <a:r>
                        <a:rPr lang="en-US" altLang="zh-CN" sz="1600" dirty="0">
                          <a:latin typeface="+mn-lt"/>
                          <a:ea typeface="+mn-ea"/>
                          <a:cs typeface="+mn-ea"/>
                          <a:sym typeface="+mn-lt"/>
                        </a:rPr>
                        <a:t>1</a:t>
                      </a:r>
                      <a:endParaRPr lang="zh-CN" altLang="en-US" sz="1600" dirty="0">
                        <a:latin typeface="+mn-lt"/>
                        <a:ea typeface="+mn-ea"/>
                        <a:cs typeface="+mn-ea"/>
                        <a:sym typeface="+mn-lt"/>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latin typeface="+mn-lt"/>
                          <a:ea typeface="+mn-ea"/>
                          <a:cs typeface="+mn-ea"/>
                          <a:sym typeface="+mn-lt"/>
                        </a:rPr>
                        <a:t>输入文本内容</a:t>
                      </a:r>
                    </a:p>
                  </a:txBody>
                  <a:tcPr anchor="ctr">
                    <a:lnL w="12700" cmpd="sng">
                      <a:noFill/>
                    </a:lnL>
                    <a:lnR w="12700" cmpd="sng">
                      <a:noFill/>
                    </a:lnR>
                    <a:lnT w="1270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1270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1270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1270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1270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1467576"/>
                  </a:ext>
                </a:extLst>
              </a:tr>
              <a:tr h="659316">
                <a:tc>
                  <a:txBody>
                    <a:bodyPr/>
                    <a:lstStyle/>
                    <a:p>
                      <a:pPr algn="ctr"/>
                      <a:r>
                        <a:rPr lang="en-US" altLang="zh-CN" sz="1600" dirty="0">
                          <a:latin typeface="+mn-lt"/>
                          <a:ea typeface="+mn-ea"/>
                          <a:cs typeface="+mn-ea"/>
                          <a:sym typeface="+mn-lt"/>
                        </a:rPr>
                        <a:t>2</a:t>
                      </a:r>
                      <a:endParaRPr lang="zh-CN" altLang="en-US" sz="1600" dirty="0">
                        <a:latin typeface="+mn-lt"/>
                        <a:ea typeface="+mn-ea"/>
                        <a:cs typeface="+mn-ea"/>
                        <a:sym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2597739"/>
                  </a:ext>
                </a:extLst>
              </a:tr>
              <a:tr h="659316">
                <a:tc>
                  <a:txBody>
                    <a:bodyPr/>
                    <a:lstStyle/>
                    <a:p>
                      <a:pPr algn="ctr"/>
                      <a:r>
                        <a:rPr lang="en-US" altLang="zh-CN" sz="1600" dirty="0">
                          <a:latin typeface="+mn-lt"/>
                          <a:ea typeface="+mn-ea"/>
                          <a:cs typeface="+mn-ea"/>
                          <a:sym typeface="+mn-lt"/>
                        </a:rPr>
                        <a:t>3</a:t>
                      </a:r>
                      <a:endParaRPr lang="zh-CN" altLang="en-US" sz="1600" dirty="0">
                        <a:latin typeface="+mn-lt"/>
                        <a:ea typeface="+mn-ea"/>
                        <a:cs typeface="+mn-ea"/>
                        <a:sym typeface="+mn-lt"/>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4610565"/>
                  </a:ext>
                </a:extLst>
              </a:tr>
              <a:tr h="659316">
                <a:tc>
                  <a:txBody>
                    <a:bodyPr/>
                    <a:lstStyle/>
                    <a:p>
                      <a:pPr algn="ctr"/>
                      <a:r>
                        <a:rPr lang="en-US" altLang="zh-CN" sz="1600" dirty="0">
                          <a:latin typeface="+mn-lt"/>
                          <a:ea typeface="+mn-ea"/>
                          <a:cs typeface="+mn-ea"/>
                          <a:sym typeface="+mn-lt"/>
                        </a:rPr>
                        <a:t>4</a:t>
                      </a:r>
                      <a:endParaRPr lang="zh-CN" altLang="en-US" sz="1600" dirty="0">
                        <a:latin typeface="+mn-lt"/>
                        <a:ea typeface="+mn-ea"/>
                        <a:cs typeface="+mn-ea"/>
                        <a:sym typeface="+mn-lt"/>
                      </a:endParaRPr>
                    </a:p>
                  </a:txBody>
                  <a:tcPr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a:solidFill>
                            <a:schemeClr val="dk1"/>
                          </a:solidFill>
                          <a:latin typeface="+mn-lt"/>
                          <a:ea typeface="+mn-ea"/>
                          <a:cs typeface="+mn-ea"/>
                          <a:sym typeface="+mn-lt"/>
                        </a:rPr>
                        <a:t>输入文本内容</a:t>
                      </a:r>
                      <a:endParaRPr lang="zh-CN" altLang="en-US" sz="1600" kern="1200" dirty="0">
                        <a:solidFill>
                          <a:schemeClr val="dk1"/>
                        </a:solidFill>
                        <a:latin typeface="+mn-lt"/>
                        <a:ea typeface="+mn-ea"/>
                        <a:cs typeface="+mn-ea"/>
                        <a:sym typeface="+mn-lt"/>
                      </a:endParaRPr>
                    </a:p>
                  </a:txBody>
                  <a:tcPr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mn-lt"/>
                          <a:ea typeface="+mn-ea"/>
                          <a:cs typeface="+mn-ea"/>
                          <a:sym typeface="+mn-lt"/>
                        </a:rPr>
                        <a:t>输入文本内容</a:t>
                      </a:r>
                    </a:p>
                  </a:txBody>
                  <a:tcPr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0577226"/>
                  </a:ext>
                </a:extLst>
              </a:tr>
            </a:tbl>
          </a:graphicData>
        </a:graphic>
      </p:graphicFrame>
      <p:sp>
        <p:nvSpPr>
          <p:cNvPr id="2" name="文本框 1">
            <a:extLst>
              <a:ext uri="{FF2B5EF4-FFF2-40B4-BE49-F238E27FC236}">
                <a16:creationId xmlns:a16="http://schemas.microsoft.com/office/drawing/2014/main" id="{7FECDCD3-530F-4F39-9E9F-55D0D72635EC}"/>
              </a:ext>
            </a:extLst>
          </p:cNvPr>
          <p:cNvSpPr txBox="1"/>
          <p:nvPr/>
        </p:nvSpPr>
        <p:spPr>
          <a:xfrm>
            <a:off x="765945" y="1362575"/>
            <a:ext cx="1776951" cy="40011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cs typeface="+mn-ea"/>
                <a:sym typeface="+mn-lt"/>
              </a:rPr>
              <a:t>请添加标题</a:t>
            </a:r>
          </a:p>
        </p:txBody>
      </p:sp>
      <p:grpSp>
        <p:nvGrpSpPr>
          <p:cNvPr id="25" name="组合 24">
            <a:extLst>
              <a:ext uri="{FF2B5EF4-FFF2-40B4-BE49-F238E27FC236}">
                <a16:creationId xmlns:a16="http://schemas.microsoft.com/office/drawing/2014/main" id="{840515BD-0337-4DD9-AF5F-120BB5273D6F}"/>
              </a:ext>
            </a:extLst>
          </p:cNvPr>
          <p:cNvGrpSpPr/>
          <p:nvPr/>
        </p:nvGrpSpPr>
        <p:grpSpPr>
          <a:xfrm>
            <a:off x="823818" y="1764296"/>
            <a:ext cx="1558518" cy="45719"/>
            <a:chOff x="2781880" y="2014900"/>
            <a:chExt cx="959541" cy="45719"/>
          </a:xfrm>
        </p:grpSpPr>
        <p:cxnSp>
          <p:nvCxnSpPr>
            <p:cNvPr id="27" name="直接连接符 26">
              <a:extLst>
                <a:ext uri="{FF2B5EF4-FFF2-40B4-BE49-F238E27FC236}">
                  <a16:creationId xmlns:a16="http://schemas.microsoft.com/office/drawing/2014/main" id="{E3704E7C-07A5-4297-8AA4-8BF0849526B0}"/>
                </a:ext>
              </a:extLst>
            </p:cNvPr>
            <p:cNvCxnSpPr>
              <a:cxnSpLocks/>
            </p:cNvCxnSpPr>
            <p:nvPr/>
          </p:nvCxnSpPr>
          <p:spPr>
            <a:xfrm>
              <a:off x="2781880" y="2014913"/>
              <a:ext cx="959541"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2707E319-6CA6-44DA-BB49-E7E337FF0EAC}"/>
                </a:ext>
              </a:extLst>
            </p:cNvPr>
            <p:cNvSpPr/>
            <p:nvPr/>
          </p:nvSpPr>
          <p:spPr>
            <a:xfrm>
              <a:off x="2781880" y="2014900"/>
              <a:ext cx="62172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0" name="矩形 29"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D687700C-A022-490E-8D9E-225DA4691F0F}"/>
              </a:ext>
            </a:extLst>
          </p:cNvPr>
          <p:cNvSpPr/>
          <p:nvPr/>
        </p:nvSpPr>
        <p:spPr>
          <a:xfrm>
            <a:off x="765945" y="1863114"/>
            <a:ext cx="10271553" cy="7008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65000"/>
                    <a:lumOff val="35000"/>
                  </a:schemeClr>
                </a:solidFill>
                <a:cs typeface="+mn-ea"/>
                <a:sym typeface="+mn-lt"/>
              </a:rPr>
              <a:t>请在此输入内容请在此输入内容请在此输入内容请在此输入内容请在此输入内容请在此输入内容请在此输入内容请在此输入内容请在此输入内容请在此输入内容请在此输入内容请在此输入内容请在此输入内</a:t>
            </a:r>
            <a:endParaRPr lang="en-US" altLang="zh-CN" sz="1600" kern="1300" spc="130" dirty="0">
              <a:solidFill>
                <a:schemeClr val="tx1">
                  <a:lumMod val="65000"/>
                  <a:lumOff val="35000"/>
                </a:schemeClr>
              </a:solidFill>
              <a:cs typeface="+mn-ea"/>
              <a:sym typeface="+mn-lt"/>
            </a:endParaRPr>
          </a:p>
        </p:txBody>
      </p:sp>
      <p:sp>
        <p:nvSpPr>
          <p:cNvPr id="4" name="文本占位符 3">
            <a:extLst>
              <a:ext uri="{FF2B5EF4-FFF2-40B4-BE49-F238E27FC236}">
                <a16:creationId xmlns:a16="http://schemas.microsoft.com/office/drawing/2014/main" id="{8FD13E79-AFD7-424A-B529-283A7EA203BA}"/>
              </a:ext>
            </a:extLst>
          </p:cNvPr>
          <p:cNvSpPr>
            <a:spLocks noGrp="1"/>
          </p:cNvSpPr>
          <p:nvPr>
            <p:ph type="body" sz="quarter" idx="11"/>
          </p:nvPr>
        </p:nvSpPr>
        <p:spPr>
          <a:xfrm>
            <a:off x="2338087" y="535896"/>
            <a:ext cx="2442279" cy="286232"/>
          </a:xfrm>
        </p:spPr>
        <p:txBody>
          <a:bodyPr/>
          <a:lstStyle/>
          <a:p>
            <a:r>
              <a:rPr lang="en-US" altLang="zh-CN" dirty="0"/>
              <a:t>Chart Content Page</a:t>
            </a:r>
          </a:p>
        </p:txBody>
      </p:sp>
    </p:spTree>
    <p:extLst>
      <p:ext uri="{BB962C8B-B14F-4D97-AF65-F5344CB8AC3E}">
        <p14:creationId xmlns:p14="http://schemas.microsoft.com/office/powerpoint/2010/main" val="3061713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DA8FD2E8-EEFD-4699-844B-8AF20CEC80E6}"/>
              </a:ext>
            </a:extLst>
          </p:cNvPr>
          <p:cNvSpPr>
            <a:spLocks noGrp="1"/>
          </p:cNvSpPr>
          <p:nvPr>
            <p:ph type="body" sz="quarter" idx="10"/>
          </p:nvPr>
        </p:nvSpPr>
        <p:spPr>
          <a:xfrm>
            <a:off x="398871" y="341997"/>
            <a:ext cx="2442279" cy="480131"/>
          </a:xfrm>
        </p:spPr>
        <p:txBody>
          <a:bodyPr/>
          <a:lstStyle/>
          <a:p>
            <a:r>
              <a:rPr lang="zh-CN" altLang="en-US" dirty="0"/>
              <a:t>自我介绍页</a:t>
            </a:r>
          </a:p>
        </p:txBody>
      </p:sp>
      <p:sp>
        <p:nvSpPr>
          <p:cNvPr id="8" name="文本占位符 7">
            <a:extLst>
              <a:ext uri="{FF2B5EF4-FFF2-40B4-BE49-F238E27FC236}">
                <a16:creationId xmlns:a16="http://schemas.microsoft.com/office/drawing/2014/main" id="{00CB5755-57BD-47A6-9C67-24581C4F4C77}"/>
              </a:ext>
            </a:extLst>
          </p:cNvPr>
          <p:cNvSpPr>
            <a:spLocks noGrp="1"/>
          </p:cNvSpPr>
          <p:nvPr>
            <p:ph type="body" sz="quarter" idx="11"/>
          </p:nvPr>
        </p:nvSpPr>
        <p:spPr>
          <a:xfrm>
            <a:off x="2325550" y="535896"/>
            <a:ext cx="2442279" cy="286232"/>
          </a:xfrm>
        </p:spPr>
        <p:txBody>
          <a:bodyPr/>
          <a:lstStyle/>
          <a:p>
            <a:r>
              <a:rPr lang="en-US" altLang="zh-CN" dirty="0"/>
              <a:t>Self Introduction Page</a:t>
            </a:r>
          </a:p>
        </p:txBody>
      </p:sp>
      <p:pic>
        <p:nvPicPr>
          <p:cNvPr id="11" name="图片占位符 10">
            <a:extLst>
              <a:ext uri="{FF2B5EF4-FFF2-40B4-BE49-F238E27FC236}">
                <a16:creationId xmlns:a16="http://schemas.microsoft.com/office/drawing/2014/main" id="{7DAB43BE-2857-44DA-90AE-6574D99A4C9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337" r="1337"/>
          <a:stretch>
            <a:fillRect/>
          </a:stretch>
        </p:blipFill>
        <p:spPr/>
      </p:pic>
      <p:grpSp>
        <p:nvGrpSpPr>
          <p:cNvPr id="12" name="组合 11">
            <a:extLst>
              <a:ext uri="{FF2B5EF4-FFF2-40B4-BE49-F238E27FC236}">
                <a16:creationId xmlns:a16="http://schemas.microsoft.com/office/drawing/2014/main" id="{D1524E37-FD9B-4A04-ADCE-3C09D2CF9440}"/>
              </a:ext>
            </a:extLst>
          </p:cNvPr>
          <p:cNvGrpSpPr/>
          <p:nvPr/>
        </p:nvGrpSpPr>
        <p:grpSpPr>
          <a:xfrm>
            <a:off x="1132967" y="2091660"/>
            <a:ext cx="6104147" cy="2957034"/>
            <a:chOff x="1373104" y="2149860"/>
            <a:chExt cx="6104147" cy="2957034"/>
          </a:xfrm>
        </p:grpSpPr>
        <p:sp>
          <p:nvSpPr>
            <p:cNvPr id="13" name="文本框 12">
              <a:extLst>
                <a:ext uri="{FF2B5EF4-FFF2-40B4-BE49-F238E27FC236}">
                  <a16:creationId xmlns:a16="http://schemas.microsoft.com/office/drawing/2014/main" id="{2275D786-ACAA-46B8-8CB0-C0AD9E082E22}"/>
                </a:ext>
              </a:extLst>
            </p:cNvPr>
            <p:cNvSpPr txBox="1"/>
            <p:nvPr/>
          </p:nvSpPr>
          <p:spPr>
            <a:xfrm>
              <a:off x="1874511" y="2149860"/>
              <a:ext cx="2570247" cy="523220"/>
            </a:xfrm>
            <a:prstGeom prst="rect">
              <a:avLst/>
            </a:prstGeom>
            <a:noFill/>
          </p:spPr>
          <p:txBody>
            <a:bodyPr wrap="square" rtlCol="0">
              <a:spAutoFit/>
            </a:bodyPr>
            <a:lstStyle/>
            <a:p>
              <a:r>
                <a:rPr lang="zh-CN" altLang="en-US" sz="2800" b="1" dirty="0">
                  <a:solidFill>
                    <a:schemeClr val="tx1">
                      <a:lumMod val="75000"/>
                      <a:lumOff val="25000"/>
                    </a:schemeClr>
                  </a:solidFill>
                  <a:cs typeface="+mn-ea"/>
                  <a:sym typeface="+mn-lt"/>
                </a:rPr>
                <a:t>至生先师孔子</a:t>
              </a:r>
            </a:p>
          </p:txBody>
        </p:sp>
        <p:sp>
          <p:nvSpPr>
            <p:cNvPr id="14" name="manager_345536">
              <a:extLst>
                <a:ext uri="{FF2B5EF4-FFF2-40B4-BE49-F238E27FC236}">
                  <a16:creationId xmlns:a16="http://schemas.microsoft.com/office/drawing/2014/main" id="{1E2A2A8B-7366-427B-8476-0BDB563B602B}"/>
                </a:ext>
              </a:extLst>
            </p:cNvPr>
            <p:cNvSpPr>
              <a:spLocks noChangeAspect="1"/>
            </p:cNvSpPr>
            <p:nvPr/>
          </p:nvSpPr>
          <p:spPr bwMode="auto">
            <a:xfrm>
              <a:off x="1476374" y="2201068"/>
              <a:ext cx="425509" cy="423123"/>
            </a:xfrm>
            <a:custGeom>
              <a:avLst/>
              <a:gdLst>
                <a:gd name="connsiteX0" fmla="*/ 330250 w 606665"/>
                <a:gd name="connsiteY0" fmla="*/ 485349 h 603264"/>
                <a:gd name="connsiteX1" fmla="*/ 348424 w 606665"/>
                <a:gd name="connsiteY1" fmla="*/ 510137 h 603264"/>
                <a:gd name="connsiteX2" fmla="*/ 334401 w 606665"/>
                <a:gd name="connsiteY2" fmla="*/ 535662 h 603264"/>
                <a:gd name="connsiteX3" fmla="*/ 327113 w 606665"/>
                <a:gd name="connsiteY3" fmla="*/ 489864 h 603264"/>
                <a:gd name="connsiteX4" fmla="*/ 276512 w 606665"/>
                <a:gd name="connsiteY4" fmla="*/ 485208 h 603264"/>
                <a:gd name="connsiteX5" fmla="*/ 279834 w 606665"/>
                <a:gd name="connsiteY5" fmla="*/ 489902 h 603264"/>
                <a:gd name="connsiteX6" fmla="*/ 272544 w 606665"/>
                <a:gd name="connsiteY6" fmla="*/ 536015 h 603264"/>
                <a:gd name="connsiteX7" fmla="*/ 258241 w 606665"/>
                <a:gd name="connsiteY7" fmla="*/ 510151 h 603264"/>
                <a:gd name="connsiteX8" fmla="*/ 303438 w 606665"/>
                <a:gd name="connsiteY8" fmla="*/ 448867 h 603264"/>
                <a:gd name="connsiteX9" fmla="*/ 303898 w 606665"/>
                <a:gd name="connsiteY9" fmla="*/ 449603 h 603264"/>
                <a:gd name="connsiteX10" fmla="*/ 317605 w 606665"/>
                <a:gd name="connsiteY10" fmla="*/ 468193 h 603264"/>
                <a:gd name="connsiteX11" fmla="*/ 308222 w 606665"/>
                <a:gd name="connsiteY11" fmla="*/ 481722 h 603264"/>
                <a:gd name="connsiteX12" fmla="*/ 306474 w 606665"/>
                <a:gd name="connsiteY12" fmla="*/ 489084 h 603264"/>
                <a:gd name="connsiteX13" fmla="*/ 318433 w 606665"/>
                <a:gd name="connsiteY13" fmla="*/ 564549 h 603264"/>
                <a:gd name="connsiteX14" fmla="*/ 303346 w 606665"/>
                <a:gd name="connsiteY14" fmla="*/ 591974 h 603264"/>
                <a:gd name="connsiteX15" fmla="*/ 288443 w 606665"/>
                <a:gd name="connsiteY15" fmla="*/ 564825 h 603264"/>
                <a:gd name="connsiteX16" fmla="*/ 300494 w 606665"/>
                <a:gd name="connsiteY16" fmla="*/ 489084 h 603264"/>
                <a:gd name="connsiteX17" fmla="*/ 298747 w 606665"/>
                <a:gd name="connsiteY17" fmla="*/ 481722 h 603264"/>
                <a:gd name="connsiteX18" fmla="*/ 289271 w 606665"/>
                <a:gd name="connsiteY18" fmla="*/ 468101 h 603264"/>
                <a:gd name="connsiteX19" fmla="*/ 423197 w 606665"/>
                <a:gd name="connsiteY19" fmla="*/ 416336 h 603264"/>
                <a:gd name="connsiteX20" fmla="*/ 443757 w 606665"/>
                <a:gd name="connsiteY20" fmla="*/ 457585 h 603264"/>
                <a:gd name="connsiteX21" fmla="*/ 414346 w 606665"/>
                <a:gd name="connsiteY21" fmla="*/ 458045 h 603264"/>
                <a:gd name="connsiteX22" fmla="*/ 405863 w 606665"/>
                <a:gd name="connsiteY22" fmla="*/ 463017 h 603264"/>
                <a:gd name="connsiteX23" fmla="*/ 405587 w 606665"/>
                <a:gd name="connsiteY23" fmla="*/ 472869 h 603264"/>
                <a:gd name="connsiteX24" fmla="*/ 417388 w 606665"/>
                <a:gd name="connsiteY24" fmla="*/ 495334 h 603264"/>
                <a:gd name="connsiteX25" fmla="*/ 341508 w 606665"/>
                <a:gd name="connsiteY25" fmla="*/ 564665 h 603264"/>
                <a:gd name="connsiteX26" fmla="*/ 369260 w 606665"/>
                <a:gd name="connsiteY26" fmla="*/ 514209 h 603264"/>
                <a:gd name="connsiteX27" fmla="*/ 183530 w 606665"/>
                <a:gd name="connsiteY27" fmla="*/ 416336 h 603264"/>
                <a:gd name="connsiteX28" fmla="*/ 237444 w 606665"/>
                <a:gd name="connsiteY28" fmla="*/ 514213 h 603264"/>
                <a:gd name="connsiteX29" fmla="*/ 265368 w 606665"/>
                <a:gd name="connsiteY29" fmla="*/ 564947 h 603264"/>
                <a:gd name="connsiteX30" fmla="*/ 189336 w 606665"/>
                <a:gd name="connsiteY30" fmla="*/ 495337 h 603264"/>
                <a:gd name="connsiteX31" fmla="*/ 201225 w 606665"/>
                <a:gd name="connsiteY31" fmla="*/ 472871 h 603264"/>
                <a:gd name="connsiteX32" fmla="*/ 200948 w 606665"/>
                <a:gd name="connsiteY32" fmla="*/ 463019 h 603264"/>
                <a:gd name="connsiteX33" fmla="*/ 192377 w 606665"/>
                <a:gd name="connsiteY33" fmla="*/ 458047 h 603264"/>
                <a:gd name="connsiteX34" fmla="*/ 162978 w 606665"/>
                <a:gd name="connsiteY34" fmla="*/ 457586 h 603264"/>
                <a:gd name="connsiteX35" fmla="*/ 443911 w 606665"/>
                <a:gd name="connsiteY35" fmla="*/ 412667 h 603264"/>
                <a:gd name="connsiteX36" fmla="*/ 557096 w 606665"/>
                <a:gd name="connsiteY36" fmla="*/ 453529 h 603264"/>
                <a:gd name="connsiteX37" fmla="*/ 592305 w 606665"/>
                <a:gd name="connsiteY37" fmla="*/ 495863 h 603264"/>
                <a:gd name="connsiteX38" fmla="*/ 606407 w 606665"/>
                <a:gd name="connsiteY38" fmla="*/ 581176 h 603264"/>
                <a:gd name="connsiteX39" fmla="*/ 602167 w 606665"/>
                <a:gd name="connsiteY39" fmla="*/ 596546 h 603264"/>
                <a:gd name="connsiteX40" fmla="*/ 587696 w 606665"/>
                <a:gd name="connsiteY40" fmla="*/ 603264 h 603264"/>
                <a:gd name="connsiteX41" fmla="*/ 329159 w 606665"/>
                <a:gd name="connsiteY41" fmla="*/ 603264 h 603264"/>
                <a:gd name="connsiteX42" fmla="*/ 436722 w 606665"/>
                <a:gd name="connsiteY42" fmla="*/ 504974 h 603264"/>
                <a:gd name="connsiteX43" fmla="*/ 438842 w 606665"/>
                <a:gd name="connsiteY43" fmla="*/ 492826 h 603264"/>
                <a:gd name="connsiteX44" fmla="*/ 431099 w 606665"/>
                <a:gd name="connsiteY44" fmla="*/ 478009 h 603264"/>
                <a:gd name="connsiteX45" fmla="*/ 460133 w 606665"/>
                <a:gd name="connsiteY45" fmla="*/ 477549 h 603264"/>
                <a:gd name="connsiteX46" fmla="*/ 468612 w 606665"/>
                <a:gd name="connsiteY46" fmla="*/ 472671 h 603264"/>
                <a:gd name="connsiteX47" fmla="*/ 468981 w 606665"/>
                <a:gd name="connsiteY47" fmla="*/ 462916 h 603264"/>
                <a:gd name="connsiteX48" fmla="*/ 162754 w 606665"/>
                <a:gd name="connsiteY48" fmla="*/ 412667 h 603264"/>
                <a:gd name="connsiteX49" fmla="*/ 137684 w 606665"/>
                <a:gd name="connsiteY49" fmla="*/ 462916 h 603264"/>
                <a:gd name="connsiteX50" fmla="*/ 138053 w 606665"/>
                <a:gd name="connsiteY50" fmla="*/ 472671 h 603264"/>
                <a:gd name="connsiteX51" fmla="*/ 146532 w 606665"/>
                <a:gd name="connsiteY51" fmla="*/ 477549 h 603264"/>
                <a:gd name="connsiteX52" fmla="*/ 175658 w 606665"/>
                <a:gd name="connsiteY52" fmla="*/ 478009 h 603264"/>
                <a:gd name="connsiteX53" fmla="*/ 167824 w 606665"/>
                <a:gd name="connsiteY53" fmla="*/ 492826 h 603264"/>
                <a:gd name="connsiteX54" fmla="*/ 169944 w 606665"/>
                <a:gd name="connsiteY54" fmla="*/ 504974 h 603264"/>
                <a:gd name="connsiteX55" fmla="*/ 277506 w 606665"/>
                <a:gd name="connsiteY55" fmla="*/ 603264 h 603264"/>
                <a:gd name="connsiteX56" fmla="*/ 18969 w 606665"/>
                <a:gd name="connsiteY56" fmla="*/ 603264 h 603264"/>
                <a:gd name="connsiteX57" fmla="*/ 4498 w 606665"/>
                <a:gd name="connsiteY57" fmla="*/ 596546 h 603264"/>
                <a:gd name="connsiteX58" fmla="*/ 258 w 606665"/>
                <a:gd name="connsiteY58" fmla="*/ 581176 h 603264"/>
                <a:gd name="connsiteX59" fmla="*/ 14360 w 606665"/>
                <a:gd name="connsiteY59" fmla="*/ 495863 h 603264"/>
                <a:gd name="connsiteX60" fmla="*/ 49662 w 606665"/>
                <a:gd name="connsiteY60" fmla="*/ 453529 h 603264"/>
                <a:gd name="connsiteX61" fmla="*/ 382922 w 606665"/>
                <a:gd name="connsiteY61" fmla="*/ 390791 h 603264"/>
                <a:gd name="connsiteX62" fmla="*/ 409110 w 606665"/>
                <a:gd name="connsiteY62" fmla="*/ 400178 h 603264"/>
                <a:gd name="connsiteX63" fmla="*/ 359224 w 606665"/>
                <a:gd name="connsiteY63" fmla="*/ 490641 h 603264"/>
                <a:gd name="connsiteX64" fmla="*/ 338199 w 606665"/>
                <a:gd name="connsiteY64" fmla="*/ 462112 h 603264"/>
                <a:gd name="connsiteX65" fmla="*/ 337185 w 606665"/>
                <a:gd name="connsiteY65" fmla="*/ 460732 h 603264"/>
                <a:gd name="connsiteX66" fmla="*/ 317728 w 606665"/>
                <a:gd name="connsiteY66" fmla="*/ 434320 h 603264"/>
                <a:gd name="connsiteX67" fmla="*/ 333496 w 606665"/>
                <a:gd name="connsiteY67" fmla="*/ 423829 h 603264"/>
                <a:gd name="connsiteX68" fmla="*/ 223778 w 606665"/>
                <a:gd name="connsiteY68" fmla="*/ 390791 h 603264"/>
                <a:gd name="connsiteX69" fmla="*/ 288937 w 606665"/>
                <a:gd name="connsiteY69" fmla="*/ 434320 h 603264"/>
                <a:gd name="connsiteX70" fmla="*/ 278615 w 606665"/>
                <a:gd name="connsiteY70" fmla="*/ 448216 h 603264"/>
                <a:gd name="connsiteX71" fmla="*/ 268569 w 606665"/>
                <a:gd name="connsiteY71" fmla="*/ 461928 h 603264"/>
                <a:gd name="connsiteX72" fmla="*/ 247464 w 606665"/>
                <a:gd name="connsiteY72" fmla="*/ 490641 h 603264"/>
                <a:gd name="connsiteX73" fmla="*/ 197696 w 606665"/>
                <a:gd name="connsiteY73" fmla="*/ 400178 h 603264"/>
                <a:gd name="connsiteX74" fmla="*/ 371499 w 606665"/>
                <a:gd name="connsiteY74" fmla="*/ 361154 h 603264"/>
                <a:gd name="connsiteX75" fmla="*/ 371499 w 606665"/>
                <a:gd name="connsiteY75" fmla="*/ 374220 h 603264"/>
                <a:gd name="connsiteX76" fmla="*/ 303358 w 606665"/>
                <a:gd name="connsiteY76" fmla="*/ 419582 h 603264"/>
                <a:gd name="connsiteX77" fmla="*/ 236968 w 606665"/>
                <a:gd name="connsiteY77" fmla="*/ 375324 h 603264"/>
                <a:gd name="connsiteX78" fmla="*/ 235308 w 606665"/>
                <a:gd name="connsiteY78" fmla="*/ 374220 h 603264"/>
                <a:gd name="connsiteX79" fmla="*/ 235308 w 606665"/>
                <a:gd name="connsiteY79" fmla="*/ 362074 h 603264"/>
                <a:gd name="connsiteX80" fmla="*/ 242132 w 606665"/>
                <a:gd name="connsiteY80" fmla="*/ 366951 h 603264"/>
                <a:gd name="connsiteX81" fmla="*/ 244437 w 606665"/>
                <a:gd name="connsiteY81" fmla="*/ 368423 h 603264"/>
                <a:gd name="connsiteX82" fmla="*/ 249785 w 606665"/>
                <a:gd name="connsiteY82" fmla="*/ 371919 h 603264"/>
                <a:gd name="connsiteX83" fmla="*/ 252920 w 606665"/>
                <a:gd name="connsiteY83" fmla="*/ 373852 h 603264"/>
                <a:gd name="connsiteX84" fmla="*/ 258084 w 606665"/>
                <a:gd name="connsiteY84" fmla="*/ 376796 h 603264"/>
                <a:gd name="connsiteX85" fmla="*/ 261587 w 606665"/>
                <a:gd name="connsiteY85" fmla="*/ 378728 h 603264"/>
                <a:gd name="connsiteX86" fmla="*/ 266751 w 606665"/>
                <a:gd name="connsiteY86" fmla="*/ 381305 h 603264"/>
                <a:gd name="connsiteX87" fmla="*/ 270347 w 606665"/>
                <a:gd name="connsiteY87" fmla="*/ 382961 h 603264"/>
                <a:gd name="connsiteX88" fmla="*/ 275695 w 606665"/>
                <a:gd name="connsiteY88" fmla="*/ 385077 h 603264"/>
                <a:gd name="connsiteX89" fmla="*/ 279199 w 606665"/>
                <a:gd name="connsiteY89" fmla="*/ 386273 h 603264"/>
                <a:gd name="connsiteX90" fmla="*/ 284916 w 606665"/>
                <a:gd name="connsiteY90" fmla="*/ 387838 h 603264"/>
                <a:gd name="connsiteX91" fmla="*/ 287867 w 606665"/>
                <a:gd name="connsiteY91" fmla="*/ 388482 h 603264"/>
                <a:gd name="connsiteX92" fmla="*/ 296258 w 606665"/>
                <a:gd name="connsiteY92" fmla="*/ 389310 h 603264"/>
                <a:gd name="connsiteX93" fmla="*/ 296350 w 606665"/>
                <a:gd name="connsiteY93" fmla="*/ 389310 h 603264"/>
                <a:gd name="connsiteX94" fmla="*/ 298839 w 606665"/>
                <a:gd name="connsiteY94" fmla="*/ 389586 h 603264"/>
                <a:gd name="connsiteX95" fmla="*/ 299024 w 606665"/>
                <a:gd name="connsiteY95" fmla="*/ 389586 h 603264"/>
                <a:gd name="connsiteX96" fmla="*/ 308337 w 606665"/>
                <a:gd name="connsiteY96" fmla="*/ 389494 h 603264"/>
                <a:gd name="connsiteX97" fmla="*/ 308521 w 606665"/>
                <a:gd name="connsiteY97" fmla="*/ 389494 h 603264"/>
                <a:gd name="connsiteX98" fmla="*/ 314976 w 606665"/>
                <a:gd name="connsiteY98" fmla="*/ 388758 h 603264"/>
                <a:gd name="connsiteX99" fmla="*/ 315437 w 606665"/>
                <a:gd name="connsiteY99" fmla="*/ 388666 h 603264"/>
                <a:gd name="connsiteX100" fmla="*/ 330928 w 606665"/>
                <a:gd name="connsiteY100" fmla="*/ 384985 h 603264"/>
                <a:gd name="connsiteX101" fmla="*/ 332219 w 606665"/>
                <a:gd name="connsiteY101" fmla="*/ 384617 h 603264"/>
                <a:gd name="connsiteX102" fmla="*/ 340702 w 606665"/>
                <a:gd name="connsiteY102" fmla="*/ 381305 h 603264"/>
                <a:gd name="connsiteX103" fmla="*/ 341532 w 606665"/>
                <a:gd name="connsiteY103" fmla="*/ 380937 h 603264"/>
                <a:gd name="connsiteX104" fmla="*/ 349830 w 606665"/>
                <a:gd name="connsiteY104" fmla="*/ 376704 h 603264"/>
                <a:gd name="connsiteX105" fmla="*/ 351306 w 606665"/>
                <a:gd name="connsiteY105" fmla="*/ 375876 h 603264"/>
                <a:gd name="connsiteX106" fmla="*/ 360158 w 606665"/>
                <a:gd name="connsiteY106" fmla="*/ 370171 h 603264"/>
                <a:gd name="connsiteX107" fmla="*/ 362186 w 606665"/>
                <a:gd name="connsiteY107" fmla="*/ 368699 h 603264"/>
                <a:gd name="connsiteX108" fmla="*/ 371315 w 606665"/>
                <a:gd name="connsiteY108" fmla="*/ 361246 h 603264"/>
                <a:gd name="connsiteX109" fmla="*/ 371499 w 606665"/>
                <a:gd name="connsiteY109" fmla="*/ 361154 h 603264"/>
                <a:gd name="connsiteX110" fmla="*/ 341425 w 606665"/>
                <a:gd name="connsiteY110" fmla="*/ 87940 h 603264"/>
                <a:gd name="connsiteX111" fmla="*/ 392320 w 606665"/>
                <a:gd name="connsiteY111" fmla="*/ 105795 h 603264"/>
                <a:gd name="connsiteX112" fmla="*/ 423576 w 606665"/>
                <a:gd name="connsiteY112" fmla="*/ 141873 h 603264"/>
                <a:gd name="connsiteX113" fmla="*/ 423576 w 606665"/>
                <a:gd name="connsiteY113" fmla="*/ 231608 h 603264"/>
                <a:gd name="connsiteX114" fmla="*/ 377660 w 606665"/>
                <a:gd name="connsiteY114" fmla="*/ 330823 h 603264"/>
                <a:gd name="connsiteX115" fmla="*/ 375816 w 606665"/>
                <a:gd name="connsiteY115" fmla="*/ 332019 h 603264"/>
                <a:gd name="connsiteX116" fmla="*/ 357929 w 606665"/>
                <a:gd name="connsiteY116" fmla="*/ 346101 h 603264"/>
                <a:gd name="connsiteX117" fmla="*/ 349355 w 606665"/>
                <a:gd name="connsiteY117" fmla="*/ 353003 h 603264"/>
                <a:gd name="connsiteX118" fmla="*/ 346865 w 606665"/>
                <a:gd name="connsiteY118" fmla="*/ 354844 h 603264"/>
                <a:gd name="connsiteX119" fmla="*/ 345482 w 606665"/>
                <a:gd name="connsiteY119" fmla="*/ 355764 h 603264"/>
                <a:gd name="connsiteX120" fmla="*/ 341425 w 606665"/>
                <a:gd name="connsiteY120" fmla="*/ 358249 h 603264"/>
                <a:gd name="connsiteX121" fmla="*/ 340872 w 606665"/>
                <a:gd name="connsiteY121" fmla="*/ 358617 h 603264"/>
                <a:gd name="connsiteX122" fmla="*/ 299382 w 606665"/>
                <a:gd name="connsiteY122" fmla="*/ 369294 h 603264"/>
                <a:gd name="connsiteX123" fmla="*/ 299013 w 606665"/>
                <a:gd name="connsiteY123" fmla="*/ 369294 h 603264"/>
                <a:gd name="connsiteX124" fmla="*/ 298460 w 606665"/>
                <a:gd name="connsiteY124" fmla="*/ 369202 h 603264"/>
                <a:gd name="connsiteX125" fmla="*/ 296708 w 606665"/>
                <a:gd name="connsiteY125" fmla="*/ 369109 h 603264"/>
                <a:gd name="connsiteX126" fmla="*/ 241111 w 606665"/>
                <a:gd name="connsiteY126" fmla="*/ 341131 h 603264"/>
                <a:gd name="connsiteX127" fmla="*/ 230785 w 606665"/>
                <a:gd name="connsiteY127" fmla="*/ 333584 h 603264"/>
                <a:gd name="connsiteX128" fmla="*/ 229678 w 606665"/>
                <a:gd name="connsiteY128" fmla="*/ 332847 h 603264"/>
                <a:gd name="connsiteX129" fmla="*/ 183301 w 606665"/>
                <a:gd name="connsiteY129" fmla="*/ 234277 h 603264"/>
                <a:gd name="connsiteX130" fmla="*/ 183301 w 606665"/>
                <a:gd name="connsiteY130" fmla="*/ 216606 h 603264"/>
                <a:gd name="connsiteX131" fmla="*/ 183301 w 606665"/>
                <a:gd name="connsiteY131" fmla="*/ 141229 h 603264"/>
                <a:gd name="connsiteX132" fmla="*/ 184869 w 606665"/>
                <a:gd name="connsiteY132" fmla="*/ 135615 h 603264"/>
                <a:gd name="connsiteX133" fmla="*/ 185791 w 606665"/>
                <a:gd name="connsiteY133" fmla="*/ 133406 h 603264"/>
                <a:gd name="connsiteX134" fmla="*/ 186897 w 606665"/>
                <a:gd name="connsiteY134" fmla="*/ 130553 h 603264"/>
                <a:gd name="connsiteX135" fmla="*/ 188372 w 606665"/>
                <a:gd name="connsiteY135" fmla="*/ 127699 h 603264"/>
                <a:gd name="connsiteX136" fmla="*/ 189202 w 606665"/>
                <a:gd name="connsiteY136" fmla="*/ 126043 h 603264"/>
                <a:gd name="connsiteX137" fmla="*/ 191138 w 606665"/>
                <a:gd name="connsiteY137" fmla="*/ 123098 h 603264"/>
                <a:gd name="connsiteX138" fmla="*/ 191784 w 606665"/>
                <a:gd name="connsiteY138" fmla="*/ 122085 h 603264"/>
                <a:gd name="connsiteX139" fmla="*/ 194089 w 606665"/>
                <a:gd name="connsiteY139" fmla="*/ 119232 h 603264"/>
                <a:gd name="connsiteX140" fmla="*/ 194550 w 606665"/>
                <a:gd name="connsiteY140" fmla="*/ 118588 h 603264"/>
                <a:gd name="connsiteX141" fmla="*/ 197316 w 606665"/>
                <a:gd name="connsiteY141" fmla="*/ 115643 h 603264"/>
                <a:gd name="connsiteX142" fmla="*/ 197500 w 606665"/>
                <a:gd name="connsiteY142" fmla="*/ 115459 h 603264"/>
                <a:gd name="connsiteX143" fmla="*/ 221288 w 606665"/>
                <a:gd name="connsiteY143" fmla="*/ 102942 h 603264"/>
                <a:gd name="connsiteX144" fmla="*/ 269048 w 606665"/>
                <a:gd name="connsiteY144" fmla="*/ 102942 h 603264"/>
                <a:gd name="connsiteX145" fmla="*/ 285183 w 606665"/>
                <a:gd name="connsiteY145" fmla="*/ 100457 h 603264"/>
                <a:gd name="connsiteX146" fmla="*/ 319021 w 606665"/>
                <a:gd name="connsiteY146" fmla="*/ 88216 h 603264"/>
                <a:gd name="connsiteX147" fmla="*/ 341425 w 606665"/>
                <a:gd name="connsiteY147" fmla="*/ 87940 h 603264"/>
                <a:gd name="connsiteX148" fmla="*/ 245078 w 606665"/>
                <a:gd name="connsiteY148" fmla="*/ 0 h 603264"/>
                <a:gd name="connsiteX149" fmla="*/ 391283 w 606665"/>
                <a:gd name="connsiteY149" fmla="*/ 0 h 603264"/>
                <a:gd name="connsiteX150" fmla="*/ 408153 w 606665"/>
                <a:gd name="connsiteY150" fmla="*/ 9758 h 603264"/>
                <a:gd name="connsiteX151" fmla="*/ 407692 w 606665"/>
                <a:gd name="connsiteY151" fmla="*/ 26236 h 603264"/>
                <a:gd name="connsiteX152" fmla="*/ 407692 w 606665"/>
                <a:gd name="connsiteY152" fmla="*/ 34889 h 603264"/>
                <a:gd name="connsiteX153" fmla="*/ 414514 w 606665"/>
                <a:gd name="connsiteY153" fmla="*/ 40321 h 603264"/>
                <a:gd name="connsiteX154" fmla="*/ 449544 w 606665"/>
                <a:gd name="connsiteY154" fmla="*/ 78893 h 603264"/>
                <a:gd name="connsiteX155" fmla="*/ 449544 w 606665"/>
                <a:gd name="connsiteY155" fmla="*/ 156680 h 603264"/>
                <a:gd name="connsiteX156" fmla="*/ 445212 w 606665"/>
                <a:gd name="connsiteY156" fmla="*/ 171502 h 603264"/>
                <a:gd name="connsiteX157" fmla="*/ 443829 w 606665"/>
                <a:gd name="connsiteY157" fmla="*/ 173803 h 603264"/>
                <a:gd name="connsiteX158" fmla="*/ 443829 w 606665"/>
                <a:gd name="connsiteY158" fmla="*/ 141123 h 603264"/>
                <a:gd name="connsiteX159" fmla="*/ 443737 w 606665"/>
                <a:gd name="connsiteY159" fmla="*/ 140018 h 603264"/>
                <a:gd name="connsiteX160" fmla="*/ 399119 w 606665"/>
                <a:gd name="connsiteY160" fmla="*/ 86809 h 603264"/>
                <a:gd name="connsiteX161" fmla="*/ 348048 w 606665"/>
                <a:gd name="connsiteY161" fmla="*/ 68858 h 603264"/>
                <a:gd name="connsiteX162" fmla="*/ 339199 w 606665"/>
                <a:gd name="connsiteY162" fmla="*/ 66649 h 603264"/>
                <a:gd name="connsiteX163" fmla="*/ 336710 w 606665"/>
                <a:gd name="connsiteY163" fmla="*/ 66373 h 603264"/>
                <a:gd name="connsiteX164" fmla="*/ 330533 w 606665"/>
                <a:gd name="connsiteY164" fmla="*/ 65913 h 603264"/>
                <a:gd name="connsiteX165" fmla="*/ 330165 w 606665"/>
                <a:gd name="connsiteY165" fmla="*/ 65913 h 603264"/>
                <a:gd name="connsiteX166" fmla="*/ 324818 w 606665"/>
                <a:gd name="connsiteY166" fmla="*/ 66465 h 603264"/>
                <a:gd name="connsiteX167" fmla="*/ 320854 w 606665"/>
                <a:gd name="connsiteY167" fmla="*/ 66833 h 603264"/>
                <a:gd name="connsiteX168" fmla="*/ 311820 w 606665"/>
                <a:gd name="connsiteY168" fmla="*/ 69319 h 603264"/>
                <a:gd name="connsiteX169" fmla="*/ 278910 w 606665"/>
                <a:gd name="connsiteY169" fmla="*/ 81194 h 603264"/>
                <a:gd name="connsiteX170" fmla="*/ 269046 w 606665"/>
                <a:gd name="connsiteY170" fmla="*/ 82759 h 603264"/>
                <a:gd name="connsiteX171" fmla="*/ 220464 w 606665"/>
                <a:gd name="connsiteY171" fmla="*/ 82759 h 603264"/>
                <a:gd name="connsiteX172" fmla="*/ 219174 w 606665"/>
                <a:gd name="connsiteY172" fmla="*/ 82759 h 603264"/>
                <a:gd name="connsiteX173" fmla="*/ 163310 w 606665"/>
                <a:gd name="connsiteY173" fmla="*/ 137901 h 603264"/>
                <a:gd name="connsiteX174" fmla="*/ 163033 w 606665"/>
                <a:gd name="connsiteY174" fmla="*/ 140110 h 603264"/>
                <a:gd name="connsiteX175" fmla="*/ 163033 w 606665"/>
                <a:gd name="connsiteY175" fmla="*/ 166346 h 603264"/>
                <a:gd name="connsiteX176" fmla="*/ 157686 w 606665"/>
                <a:gd name="connsiteY176" fmla="*/ 144989 h 603264"/>
                <a:gd name="connsiteX177" fmla="*/ 157686 w 606665"/>
                <a:gd name="connsiteY177" fmla="*/ 87270 h 603264"/>
                <a:gd name="connsiteX178" fmla="*/ 245078 w 606665"/>
                <a:gd name="connsiteY178" fmla="*/ 0 h 6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606665" h="603264">
                  <a:moveTo>
                    <a:pt x="330250" y="485349"/>
                  </a:moveTo>
                  <a:lnTo>
                    <a:pt x="348424" y="510137"/>
                  </a:lnTo>
                  <a:lnTo>
                    <a:pt x="334401" y="535662"/>
                  </a:lnTo>
                  <a:lnTo>
                    <a:pt x="327113" y="489864"/>
                  </a:lnTo>
                  <a:close/>
                  <a:moveTo>
                    <a:pt x="276512" y="485208"/>
                  </a:moveTo>
                  <a:lnTo>
                    <a:pt x="279834" y="489902"/>
                  </a:lnTo>
                  <a:lnTo>
                    <a:pt x="272544" y="536015"/>
                  </a:lnTo>
                  <a:lnTo>
                    <a:pt x="258241" y="510151"/>
                  </a:lnTo>
                  <a:close/>
                  <a:moveTo>
                    <a:pt x="303438" y="448867"/>
                  </a:moveTo>
                  <a:lnTo>
                    <a:pt x="303898" y="449603"/>
                  </a:lnTo>
                  <a:lnTo>
                    <a:pt x="317605" y="468193"/>
                  </a:lnTo>
                  <a:lnTo>
                    <a:pt x="308222" y="481722"/>
                  </a:lnTo>
                  <a:cubicBezTo>
                    <a:pt x="306658" y="483838"/>
                    <a:pt x="306106" y="486507"/>
                    <a:pt x="306474" y="489084"/>
                  </a:cubicBezTo>
                  <a:lnTo>
                    <a:pt x="318433" y="564549"/>
                  </a:lnTo>
                  <a:lnTo>
                    <a:pt x="303346" y="591974"/>
                  </a:lnTo>
                  <a:lnTo>
                    <a:pt x="288443" y="564825"/>
                  </a:lnTo>
                  <a:lnTo>
                    <a:pt x="300494" y="489084"/>
                  </a:lnTo>
                  <a:cubicBezTo>
                    <a:pt x="300862" y="486507"/>
                    <a:pt x="300218" y="483838"/>
                    <a:pt x="298747" y="481722"/>
                  </a:cubicBezTo>
                  <a:lnTo>
                    <a:pt x="289271" y="468101"/>
                  </a:lnTo>
                  <a:close/>
                  <a:moveTo>
                    <a:pt x="423197" y="416336"/>
                  </a:moveTo>
                  <a:lnTo>
                    <a:pt x="443757" y="457585"/>
                  </a:lnTo>
                  <a:lnTo>
                    <a:pt x="414346" y="458045"/>
                  </a:lnTo>
                  <a:cubicBezTo>
                    <a:pt x="410842" y="458137"/>
                    <a:pt x="407615" y="459978"/>
                    <a:pt x="405863" y="463017"/>
                  </a:cubicBezTo>
                  <a:cubicBezTo>
                    <a:pt x="404019" y="465963"/>
                    <a:pt x="403927" y="469738"/>
                    <a:pt x="405587" y="472869"/>
                  </a:cubicBezTo>
                  <a:lnTo>
                    <a:pt x="417388" y="495334"/>
                  </a:lnTo>
                  <a:lnTo>
                    <a:pt x="341508" y="564665"/>
                  </a:lnTo>
                  <a:lnTo>
                    <a:pt x="369260" y="514209"/>
                  </a:lnTo>
                  <a:close/>
                  <a:moveTo>
                    <a:pt x="183530" y="416336"/>
                  </a:moveTo>
                  <a:lnTo>
                    <a:pt x="237444" y="514213"/>
                  </a:lnTo>
                  <a:lnTo>
                    <a:pt x="265368" y="564947"/>
                  </a:lnTo>
                  <a:lnTo>
                    <a:pt x="189336" y="495337"/>
                  </a:lnTo>
                  <a:lnTo>
                    <a:pt x="201225" y="472871"/>
                  </a:lnTo>
                  <a:cubicBezTo>
                    <a:pt x="202791" y="469740"/>
                    <a:pt x="202699" y="465965"/>
                    <a:pt x="200948" y="463019"/>
                  </a:cubicBezTo>
                  <a:cubicBezTo>
                    <a:pt x="199105" y="459980"/>
                    <a:pt x="195879" y="458139"/>
                    <a:pt x="192377" y="458047"/>
                  </a:cubicBezTo>
                  <a:lnTo>
                    <a:pt x="162978" y="457586"/>
                  </a:lnTo>
                  <a:close/>
                  <a:moveTo>
                    <a:pt x="443911" y="412667"/>
                  </a:moveTo>
                  <a:lnTo>
                    <a:pt x="557096" y="453529"/>
                  </a:lnTo>
                  <a:cubicBezTo>
                    <a:pt x="575622" y="460247"/>
                    <a:pt x="589079" y="476445"/>
                    <a:pt x="592305" y="495863"/>
                  </a:cubicBezTo>
                  <a:lnTo>
                    <a:pt x="606407" y="581176"/>
                  </a:lnTo>
                  <a:cubicBezTo>
                    <a:pt x="607328" y="586698"/>
                    <a:pt x="605761" y="592312"/>
                    <a:pt x="602167" y="596546"/>
                  </a:cubicBezTo>
                  <a:cubicBezTo>
                    <a:pt x="598572" y="600779"/>
                    <a:pt x="593318" y="603264"/>
                    <a:pt x="587696" y="603264"/>
                  </a:cubicBezTo>
                  <a:lnTo>
                    <a:pt x="329159" y="603264"/>
                  </a:lnTo>
                  <a:lnTo>
                    <a:pt x="436722" y="504974"/>
                  </a:lnTo>
                  <a:cubicBezTo>
                    <a:pt x="440132" y="501845"/>
                    <a:pt x="440961" y="496876"/>
                    <a:pt x="438842" y="492826"/>
                  </a:cubicBezTo>
                  <a:lnTo>
                    <a:pt x="431099" y="478009"/>
                  </a:lnTo>
                  <a:lnTo>
                    <a:pt x="460133" y="477549"/>
                  </a:lnTo>
                  <a:cubicBezTo>
                    <a:pt x="463635" y="477457"/>
                    <a:pt x="466769" y="475616"/>
                    <a:pt x="468612" y="472671"/>
                  </a:cubicBezTo>
                  <a:cubicBezTo>
                    <a:pt x="470456" y="469726"/>
                    <a:pt x="470548" y="466045"/>
                    <a:pt x="468981" y="462916"/>
                  </a:cubicBezTo>
                  <a:close/>
                  <a:moveTo>
                    <a:pt x="162754" y="412667"/>
                  </a:moveTo>
                  <a:lnTo>
                    <a:pt x="137684" y="462916"/>
                  </a:lnTo>
                  <a:cubicBezTo>
                    <a:pt x="136117" y="466045"/>
                    <a:pt x="136301" y="469726"/>
                    <a:pt x="138053" y="472671"/>
                  </a:cubicBezTo>
                  <a:cubicBezTo>
                    <a:pt x="139896" y="475616"/>
                    <a:pt x="143122" y="477457"/>
                    <a:pt x="146532" y="477549"/>
                  </a:cubicBezTo>
                  <a:lnTo>
                    <a:pt x="175658" y="478009"/>
                  </a:lnTo>
                  <a:lnTo>
                    <a:pt x="167824" y="492826"/>
                  </a:lnTo>
                  <a:cubicBezTo>
                    <a:pt x="165704" y="496876"/>
                    <a:pt x="166534" y="501845"/>
                    <a:pt x="169944" y="504974"/>
                  </a:cubicBezTo>
                  <a:lnTo>
                    <a:pt x="277506" y="603264"/>
                  </a:lnTo>
                  <a:lnTo>
                    <a:pt x="18969" y="603264"/>
                  </a:lnTo>
                  <a:cubicBezTo>
                    <a:pt x="13439" y="603264"/>
                    <a:pt x="8093" y="600779"/>
                    <a:pt x="4498" y="596546"/>
                  </a:cubicBezTo>
                  <a:cubicBezTo>
                    <a:pt x="904" y="592312"/>
                    <a:pt x="-663" y="586698"/>
                    <a:pt x="258" y="581176"/>
                  </a:cubicBezTo>
                  <a:lnTo>
                    <a:pt x="14360" y="495863"/>
                  </a:lnTo>
                  <a:cubicBezTo>
                    <a:pt x="17586" y="476445"/>
                    <a:pt x="31135" y="460247"/>
                    <a:pt x="49662" y="453529"/>
                  </a:cubicBezTo>
                  <a:close/>
                  <a:moveTo>
                    <a:pt x="382922" y="390791"/>
                  </a:moveTo>
                  <a:lnTo>
                    <a:pt x="409110" y="400178"/>
                  </a:lnTo>
                  <a:lnTo>
                    <a:pt x="359224" y="490641"/>
                  </a:lnTo>
                  <a:lnTo>
                    <a:pt x="338199" y="462112"/>
                  </a:lnTo>
                  <a:lnTo>
                    <a:pt x="337185" y="460732"/>
                  </a:lnTo>
                  <a:lnTo>
                    <a:pt x="317728" y="434320"/>
                  </a:lnTo>
                  <a:lnTo>
                    <a:pt x="333496" y="423829"/>
                  </a:lnTo>
                  <a:close/>
                  <a:moveTo>
                    <a:pt x="223778" y="390791"/>
                  </a:moveTo>
                  <a:lnTo>
                    <a:pt x="288937" y="434320"/>
                  </a:lnTo>
                  <a:lnTo>
                    <a:pt x="278615" y="448216"/>
                  </a:lnTo>
                  <a:lnTo>
                    <a:pt x="268569" y="461928"/>
                  </a:lnTo>
                  <a:lnTo>
                    <a:pt x="247464" y="490641"/>
                  </a:lnTo>
                  <a:lnTo>
                    <a:pt x="197696" y="400178"/>
                  </a:lnTo>
                  <a:close/>
                  <a:moveTo>
                    <a:pt x="371499" y="361154"/>
                  </a:moveTo>
                  <a:lnTo>
                    <a:pt x="371499" y="374220"/>
                  </a:lnTo>
                  <a:lnTo>
                    <a:pt x="303358" y="419582"/>
                  </a:lnTo>
                  <a:lnTo>
                    <a:pt x="236968" y="375324"/>
                  </a:lnTo>
                  <a:lnTo>
                    <a:pt x="235308" y="374220"/>
                  </a:lnTo>
                  <a:lnTo>
                    <a:pt x="235308" y="362074"/>
                  </a:lnTo>
                  <a:cubicBezTo>
                    <a:pt x="237429" y="363638"/>
                    <a:pt x="239734" y="365295"/>
                    <a:pt x="242132" y="366951"/>
                  </a:cubicBezTo>
                  <a:cubicBezTo>
                    <a:pt x="242869" y="367411"/>
                    <a:pt x="243607" y="367963"/>
                    <a:pt x="244437" y="368423"/>
                  </a:cubicBezTo>
                  <a:cubicBezTo>
                    <a:pt x="246189" y="369619"/>
                    <a:pt x="247941" y="370815"/>
                    <a:pt x="249785" y="371919"/>
                  </a:cubicBezTo>
                  <a:cubicBezTo>
                    <a:pt x="250891" y="372564"/>
                    <a:pt x="251906" y="373208"/>
                    <a:pt x="252920" y="373852"/>
                  </a:cubicBezTo>
                  <a:cubicBezTo>
                    <a:pt x="254672" y="374864"/>
                    <a:pt x="256332" y="375876"/>
                    <a:pt x="258084" y="376796"/>
                  </a:cubicBezTo>
                  <a:cubicBezTo>
                    <a:pt x="259282" y="377440"/>
                    <a:pt x="260389" y="378084"/>
                    <a:pt x="261587" y="378728"/>
                  </a:cubicBezTo>
                  <a:cubicBezTo>
                    <a:pt x="263339" y="379649"/>
                    <a:pt x="264999" y="380477"/>
                    <a:pt x="266751" y="381305"/>
                  </a:cubicBezTo>
                  <a:cubicBezTo>
                    <a:pt x="267950" y="381857"/>
                    <a:pt x="269149" y="382409"/>
                    <a:pt x="270347" y="382961"/>
                  </a:cubicBezTo>
                  <a:cubicBezTo>
                    <a:pt x="272191" y="383697"/>
                    <a:pt x="273943" y="384341"/>
                    <a:pt x="275695" y="385077"/>
                  </a:cubicBezTo>
                  <a:cubicBezTo>
                    <a:pt x="276894" y="385445"/>
                    <a:pt x="278000" y="385905"/>
                    <a:pt x="279199" y="386273"/>
                  </a:cubicBezTo>
                  <a:cubicBezTo>
                    <a:pt x="281136" y="386918"/>
                    <a:pt x="283072" y="387378"/>
                    <a:pt x="284916" y="387838"/>
                  </a:cubicBezTo>
                  <a:cubicBezTo>
                    <a:pt x="285930" y="388022"/>
                    <a:pt x="286945" y="388298"/>
                    <a:pt x="287867" y="388482"/>
                  </a:cubicBezTo>
                  <a:cubicBezTo>
                    <a:pt x="290725" y="389034"/>
                    <a:pt x="293491" y="389310"/>
                    <a:pt x="296258" y="389310"/>
                  </a:cubicBezTo>
                  <a:lnTo>
                    <a:pt x="296350" y="389310"/>
                  </a:lnTo>
                  <a:cubicBezTo>
                    <a:pt x="296995" y="389402"/>
                    <a:pt x="297825" y="389494"/>
                    <a:pt x="298839" y="389586"/>
                  </a:cubicBezTo>
                  <a:cubicBezTo>
                    <a:pt x="298932" y="389586"/>
                    <a:pt x="298932" y="389586"/>
                    <a:pt x="299024" y="389586"/>
                  </a:cubicBezTo>
                  <a:cubicBezTo>
                    <a:pt x="301237" y="389678"/>
                    <a:pt x="304372" y="389770"/>
                    <a:pt x="308337" y="389494"/>
                  </a:cubicBezTo>
                  <a:cubicBezTo>
                    <a:pt x="308337" y="389494"/>
                    <a:pt x="308429" y="389494"/>
                    <a:pt x="308521" y="389494"/>
                  </a:cubicBezTo>
                  <a:cubicBezTo>
                    <a:pt x="310550" y="389310"/>
                    <a:pt x="312671" y="389126"/>
                    <a:pt x="314976" y="388758"/>
                  </a:cubicBezTo>
                  <a:cubicBezTo>
                    <a:pt x="315160" y="388758"/>
                    <a:pt x="315345" y="388758"/>
                    <a:pt x="315437" y="388666"/>
                  </a:cubicBezTo>
                  <a:cubicBezTo>
                    <a:pt x="320047" y="388022"/>
                    <a:pt x="325303" y="386826"/>
                    <a:pt x="330928" y="384985"/>
                  </a:cubicBezTo>
                  <a:cubicBezTo>
                    <a:pt x="331389" y="384893"/>
                    <a:pt x="331758" y="384709"/>
                    <a:pt x="332219" y="384617"/>
                  </a:cubicBezTo>
                  <a:cubicBezTo>
                    <a:pt x="334985" y="383697"/>
                    <a:pt x="337843" y="382593"/>
                    <a:pt x="340702" y="381305"/>
                  </a:cubicBezTo>
                  <a:cubicBezTo>
                    <a:pt x="340978" y="381213"/>
                    <a:pt x="341255" y="381029"/>
                    <a:pt x="341532" y="380937"/>
                  </a:cubicBezTo>
                  <a:cubicBezTo>
                    <a:pt x="344298" y="379741"/>
                    <a:pt x="347064" y="378268"/>
                    <a:pt x="349830" y="376704"/>
                  </a:cubicBezTo>
                  <a:cubicBezTo>
                    <a:pt x="350384" y="376428"/>
                    <a:pt x="350845" y="376152"/>
                    <a:pt x="351306" y="375876"/>
                  </a:cubicBezTo>
                  <a:cubicBezTo>
                    <a:pt x="354256" y="374220"/>
                    <a:pt x="357207" y="372288"/>
                    <a:pt x="360158" y="370171"/>
                  </a:cubicBezTo>
                  <a:cubicBezTo>
                    <a:pt x="360895" y="369711"/>
                    <a:pt x="361541" y="369251"/>
                    <a:pt x="362186" y="368699"/>
                  </a:cubicBezTo>
                  <a:cubicBezTo>
                    <a:pt x="365229" y="366491"/>
                    <a:pt x="368272" y="364006"/>
                    <a:pt x="371315" y="361246"/>
                  </a:cubicBezTo>
                  <a:cubicBezTo>
                    <a:pt x="371407" y="361246"/>
                    <a:pt x="371407" y="361246"/>
                    <a:pt x="371499" y="361154"/>
                  </a:cubicBezTo>
                  <a:close/>
                  <a:moveTo>
                    <a:pt x="341425" y="87940"/>
                  </a:moveTo>
                  <a:lnTo>
                    <a:pt x="392320" y="105795"/>
                  </a:lnTo>
                  <a:cubicBezTo>
                    <a:pt x="418505" y="115367"/>
                    <a:pt x="423023" y="138376"/>
                    <a:pt x="423576" y="141873"/>
                  </a:cubicBezTo>
                  <a:lnTo>
                    <a:pt x="423576" y="231608"/>
                  </a:lnTo>
                  <a:cubicBezTo>
                    <a:pt x="417860" y="294929"/>
                    <a:pt x="392320" y="320975"/>
                    <a:pt x="377660" y="330823"/>
                  </a:cubicBezTo>
                  <a:lnTo>
                    <a:pt x="375816" y="332019"/>
                  </a:lnTo>
                  <a:cubicBezTo>
                    <a:pt x="369270" y="336529"/>
                    <a:pt x="363277" y="341315"/>
                    <a:pt x="357929" y="346101"/>
                  </a:cubicBezTo>
                  <a:cubicBezTo>
                    <a:pt x="355071" y="348678"/>
                    <a:pt x="352213" y="350978"/>
                    <a:pt x="349355" y="353003"/>
                  </a:cubicBezTo>
                  <a:cubicBezTo>
                    <a:pt x="348525" y="353647"/>
                    <a:pt x="347695" y="354292"/>
                    <a:pt x="346865" y="354844"/>
                  </a:cubicBezTo>
                  <a:cubicBezTo>
                    <a:pt x="346404" y="355212"/>
                    <a:pt x="345943" y="355396"/>
                    <a:pt x="345482" y="355764"/>
                  </a:cubicBezTo>
                  <a:cubicBezTo>
                    <a:pt x="344099" y="356593"/>
                    <a:pt x="342808" y="357513"/>
                    <a:pt x="341425" y="358249"/>
                  </a:cubicBezTo>
                  <a:cubicBezTo>
                    <a:pt x="341241" y="358341"/>
                    <a:pt x="341057" y="358433"/>
                    <a:pt x="340872" y="358617"/>
                  </a:cubicBezTo>
                  <a:cubicBezTo>
                    <a:pt x="320404" y="370398"/>
                    <a:pt x="303347" y="369662"/>
                    <a:pt x="299382" y="369294"/>
                  </a:cubicBezTo>
                  <a:cubicBezTo>
                    <a:pt x="299290" y="369294"/>
                    <a:pt x="299105" y="369294"/>
                    <a:pt x="299013" y="369294"/>
                  </a:cubicBezTo>
                  <a:cubicBezTo>
                    <a:pt x="298737" y="369294"/>
                    <a:pt x="298552" y="369202"/>
                    <a:pt x="298460" y="369202"/>
                  </a:cubicBezTo>
                  <a:cubicBezTo>
                    <a:pt x="297907" y="369109"/>
                    <a:pt x="297261" y="369109"/>
                    <a:pt x="296708" y="369109"/>
                  </a:cubicBezTo>
                  <a:cubicBezTo>
                    <a:pt x="284814" y="369478"/>
                    <a:pt x="263885" y="358986"/>
                    <a:pt x="241111" y="341131"/>
                  </a:cubicBezTo>
                  <a:cubicBezTo>
                    <a:pt x="237792" y="338462"/>
                    <a:pt x="234380" y="335977"/>
                    <a:pt x="230785" y="333584"/>
                  </a:cubicBezTo>
                  <a:cubicBezTo>
                    <a:pt x="230785" y="333584"/>
                    <a:pt x="229770" y="332847"/>
                    <a:pt x="229678" y="332847"/>
                  </a:cubicBezTo>
                  <a:cubicBezTo>
                    <a:pt x="185514" y="303580"/>
                    <a:pt x="183301" y="234737"/>
                    <a:pt x="183301" y="234277"/>
                  </a:cubicBezTo>
                  <a:lnTo>
                    <a:pt x="183301" y="216606"/>
                  </a:lnTo>
                  <a:lnTo>
                    <a:pt x="183301" y="141229"/>
                  </a:lnTo>
                  <a:cubicBezTo>
                    <a:pt x="183762" y="139296"/>
                    <a:pt x="184315" y="137363"/>
                    <a:pt x="184869" y="135615"/>
                  </a:cubicBezTo>
                  <a:cubicBezTo>
                    <a:pt x="185145" y="134878"/>
                    <a:pt x="185514" y="134142"/>
                    <a:pt x="185791" y="133406"/>
                  </a:cubicBezTo>
                  <a:cubicBezTo>
                    <a:pt x="186159" y="132485"/>
                    <a:pt x="186528" y="131473"/>
                    <a:pt x="186897" y="130553"/>
                  </a:cubicBezTo>
                  <a:cubicBezTo>
                    <a:pt x="187358" y="129540"/>
                    <a:pt x="187911" y="128620"/>
                    <a:pt x="188372" y="127699"/>
                  </a:cubicBezTo>
                  <a:cubicBezTo>
                    <a:pt x="188649" y="127147"/>
                    <a:pt x="188925" y="126595"/>
                    <a:pt x="189202" y="126043"/>
                  </a:cubicBezTo>
                  <a:cubicBezTo>
                    <a:pt x="189847" y="125030"/>
                    <a:pt x="190493" y="124110"/>
                    <a:pt x="191138" y="123098"/>
                  </a:cubicBezTo>
                  <a:cubicBezTo>
                    <a:pt x="191323" y="122822"/>
                    <a:pt x="191599" y="122361"/>
                    <a:pt x="191784" y="122085"/>
                  </a:cubicBezTo>
                  <a:cubicBezTo>
                    <a:pt x="192521" y="121073"/>
                    <a:pt x="193259" y="120153"/>
                    <a:pt x="194089" y="119232"/>
                  </a:cubicBezTo>
                  <a:cubicBezTo>
                    <a:pt x="194273" y="118956"/>
                    <a:pt x="194365" y="118772"/>
                    <a:pt x="194550" y="118588"/>
                  </a:cubicBezTo>
                  <a:cubicBezTo>
                    <a:pt x="195472" y="117483"/>
                    <a:pt x="196394" y="116563"/>
                    <a:pt x="197316" y="115643"/>
                  </a:cubicBezTo>
                  <a:cubicBezTo>
                    <a:pt x="197408" y="115551"/>
                    <a:pt x="197408" y="115551"/>
                    <a:pt x="197500" y="115459"/>
                  </a:cubicBezTo>
                  <a:cubicBezTo>
                    <a:pt x="207366" y="105979"/>
                    <a:pt x="218614" y="103402"/>
                    <a:pt x="221288" y="102942"/>
                  </a:cubicBezTo>
                  <a:lnTo>
                    <a:pt x="269048" y="102942"/>
                  </a:lnTo>
                  <a:cubicBezTo>
                    <a:pt x="274580" y="102942"/>
                    <a:pt x="280020" y="102113"/>
                    <a:pt x="285183" y="100457"/>
                  </a:cubicBezTo>
                  <a:cubicBezTo>
                    <a:pt x="294219" y="97512"/>
                    <a:pt x="308602" y="92174"/>
                    <a:pt x="319021" y="88216"/>
                  </a:cubicBezTo>
                  <a:cubicBezTo>
                    <a:pt x="326212" y="85547"/>
                    <a:pt x="334142" y="85455"/>
                    <a:pt x="341425" y="87940"/>
                  </a:cubicBezTo>
                  <a:close/>
                  <a:moveTo>
                    <a:pt x="245078" y="0"/>
                  </a:moveTo>
                  <a:lnTo>
                    <a:pt x="391283" y="0"/>
                  </a:lnTo>
                  <a:cubicBezTo>
                    <a:pt x="400041" y="1841"/>
                    <a:pt x="405756" y="5155"/>
                    <a:pt x="408153" y="9758"/>
                  </a:cubicBezTo>
                  <a:cubicBezTo>
                    <a:pt x="411195" y="15650"/>
                    <a:pt x="408798" y="23659"/>
                    <a:pt x="407692" y="26236"/>
                  </a:cubicBezTo>
                  <a:cubicBezTo>
                    <a:pt x="406402" y="28906"/>
                    <a:pt x="406402" y="32128"/>
                    <a:pt x="407692" y="34889"/>
                  </a:cubicBezTo>
                  <a:cubicBezTo>
                    <a:pt x="409075" y="37559"/>
                    <a:pt x="411564" y="39584"/>
                    <a:pt x="414514" y="40321"/>
                  </a:cubicBezTo>
                  <a:cubicBezTo>
                    <a:pt x="443091" y="47225"/>
                    <a:pt x="448807" y="74566"/>
                    <a:pt x="449544" y="78893"/>
                  </a:cubicBezTo>
                  <a:lnTo>
                    <a:pt x="449544" y="156680"/>
                  </a:lnTo>
                  <a:cubicBezTo>
                    <a:pt x="449544" y="161836"/>
                    <a:pt x="447977" y="166991"/>
                    <a:pt x="445212" y="171502"/>
                  </a:cubicBezTo>
                  <a:cubicBezTo>
                    <a:pt x="444751" y="172238"/>
                    <a:pt x="444290" y="172974"/>
                    <a:pt x="443829" y="173803"/>
                  </a:cubicBezTo>
                  <a:lnTo>
                    <a:pt x="443829" y="141123"/>
                  </a:lnTo>
                  <a:cubicBezTo>
                    <a:pt x="443829" y="140755"/>
                    <a:pt x="443737" y="140386"/>
                    <a:pt x="443737" y="140018"/>
                  </a:cubicBezTo>
                  <a:cubicBezTo>
                    <a:pt x="443552" y="138453"/>
                    <a:pt x="439127" y="101446"/>
                    <a:pt x="399119" y="86809"/>
                  </a:cubicBezTo>
                  <a:lnTo>
                    <a:pt x="348048" y="68858"/>
                  </a:lnTo>
                  <a:cubicBezTo>
                    <a:pt x="345191" y="67846"/>
                    <a:pt x="342241" y="67109"/>
                    <a:pt x="339199" y="66649"/>
                  </a:cubicBezTo>
                  <a:cubicBezTo>
                    <a:pt x="338369" y="66465"/>
                    <a:pt x="337539" y="66557"/>
                    <a:pt x="336710" y="66373"/>
                  </a:cubicBezTo>
                  <a:cubicBezTo>
                    <a:pt x="334682" y="66189"/>
                    <a:pt x="332654" y="65913"/>
                    <a:pt x="330533" y="65913"/>
                  </a:cubicBezTo>
                  <a:cubicBezTo>
                    <a:pt x="330441" y="65913"/>
                    <a:pt x="330349" y="65913"/>
                    <a:pt x="330165" y="65913"/>
                  </a:cubicBezTo>
                  <a:cubicBezTo>
                    <a:pt x="328413" y="65913"/>
                    <a:pt x="326662" y="66189"/>
                    <a:pt x="324818" y="66465"/>
                  </a:cubicBezTo>
                  <a:cubicBezTo>
                    <a:pt x="323527" y="66557"/>
                    <a:pt x="322144" y="66557"/>
                    <a:pt x="320854" y="66833"/>
                  </a:cubicBezTo>
                  <a:cubicBezTo>
                    <a:pt x="317812" y="67385"/>
                    <a:pt x="314770" y="68214"/>
                    <a:pt x="311820" y="69319"/>
                  </a:cubicBezTo>
                  <a:cubicBezTo>
                    <a:pt x="301587" y="73185"/>
                    <a:pt x="287667" y="78432"/>
                    <a:pt x="278910" y="81194"/>
                  </a:cubicBezTo>
                  <a:cubicBezTo>
                    <a:pt x="275775" y="82207"/>
                    <a:pt x="272457" y="82759"/>
                    <a:pt x="269046" y="82759"/>
                  </a:cubicBezTo>
                  <a:lnTo>
                    <a:pt x="220464" y="82759"/>
                  </a:lnTo>
                  <a:cubicBezTo>
                    <a:pt x="220096" y="82759"/>
                    <a:pt x="219635" y="82759"/>
                    <a:pt x="219174" y="82759"/>
                  </a:cubicBezTo>
                  <a:cubicBezTo>
                    <a:pt x="217330" y="83035"/>
                    <a:pt x="174187" y="89203"/>
                    <a:pt x="163310" y="137901"/>
                  </a:cubicBezTo>
                  <a:cubicBezTo>
                    <a:pt x="163125" y="138637"/>
                    <a:pt x="163033" y="139374"/>
                    <a:pt x="163033" y="140110"/>
                  </a:cubicBezTo>
                  <a:lnTo>
                    <a:pt x="163033" y="166346"/>
                  </a:lnTo>
                  <a:cubicBezTo>
                    <a:pt x="159529" y="159902"/>
                    <a:pt x="157686" y="152538"/>
                    <a:pt x="157686" y="144989"/>
                  </a:cubicBezTo>
                  <a:lnTo>
                    <a:pt x="157686" y="87270"/>
                  </a:lnTo>
                  <a:cubicBezTo>
                    <a:pt x="157686" y="39124"/>
                    <a:pt x="196865" y="0"/>
                    <a:pt x="245078" y="0"/>
                  </a:cubicBezTo>
                  <a:close/>
                </a:path>
              </a:pathLst>
            </a:custGeom>
            <a:solidFill>
              <a:schemeClr val="tx1">
                <a:lumMod val="65000"/>
                <a:lumOff val="35000"/>
              </a:schemeClr>
            </a:solidFill>
            <a:ln>
              <a:noFill/>
            </a:ln>
          </p:spPr>
          <p:txBody>
            <a:bodyPr/>
            <a:lstStyle/>
            <a:p>
              <a:endParaRPr lang="zh-CN" altLang="en-US">
                <a:cs typeface="+mn-ea"/>
                <a:sym typeface="+mn-lt"/>
              </a:endParaRPr>
            </a:p>
          </p:txBody>
        </p:sp>
        <p:grpSp>
          <p:nvGrpSpPr>
            <p:cNvPr id="15" name="组合 14">
              <a:extLst>
                <a:ext uri="{FF2B5EF4-FFF2-40B4-BE49-F238E27FC236}">
                  <a16:creationId xmlns:a16="http://schemas.microsoft.com/office/drawing/2014/main" id="{1FC32FCD-2BF2-4903-97C6-743E1D38EAD4}"/>
                </a:ext>
              </a:extLst>
            </p:cNvPr>
            <p:cNvGrpSpPr/>
            <p:nvPr/>
          </p:nvGrpSpPr>
          <p:grpSpPr>
            <a:xfrm>
              <a:off x="1373104" y="2909969"/>
              <a:ext cx="5069623" cy="369332"/>
              <a:chOff x="1373104" y="2930289"/>
              <a:chExt cx="5069623" cy="369332"/>
            </a:xfrm>
          </p:grpSpPr>
          <p:sp>
            <p:nvSpPr>
              <p:cNvPr id="23" name="文本框 22">
                <a:extLst>
                  <a:ext uri="{FF2B5EF4-FFF2-40B4-BE49-F238E27FC236}">
                    <a16:creationId xmlns:a16="http://schemas.microsoft.com/office/drawing/2014/main" id="{96152B86-2BF0-4983-A8D2-2FC2081EF3E5}"/>
                  </a:ext>
                </a:extLst>
              </p:cNvPr>
              <p:cNvSpPr txBox="1"/>
              <p:nvPr/>
            </p:nvSpPr>
            <p:spPr>
              <a:xfrm>
                <a:off x="1373104" y="2930289"/>
                <a:ext cx="2386095" cy="369332"/>
              </a:xfrm>
              <a:prstGeom prst="rect">
                <a:avLst/>
              </a:prstGeom>
              <a:noFill/>
            </p:spPr>
            <p:txBody>
              <a:bodyPr wrap="square" rtlCol="0">
                <a:spAutoFit/>
              </a:bodyPr>
              <a:lstStyle/>
              <a:p>
                <a:r>
                  <a:rPr lang="zh-CN" altLang="en-US" dirty="0">
                    <a:solidFill>
                      <a:schemeClr val="tx1">
                        <a:lumMod val="50000"/>
                        <a:lumOff val="50000"/>
                      </a:schemeClr>
                    </a:solidFill>
                    <a:cs typeface="+mn-ea"/>
                    <a:sym typeface="+mn-lt"/>
                  </a:rPr>
                  <a:t>学院：</a:t>
                </a:r>
                <a:r>
                  <a:rPr lang="en-US" altLang="zh-CN" dirty="0" err="1">
                    <a:solidFill>
                      <a:schemeClr val="tx1">
                        <a:lumMod val="50000"/>
                        <a:lumOff val="50000"/>
                      </a:schemeClr>
                    </a:solidFill>
                    <a:cs typeface="+mn-ea"/>
                    <a:sym typeface="+mn-lt"/>
                  </a:rPr>
                  <a:t>xxxxxx</a:t>
                </a:r>
                <a:endParaRPr lang="zh-CN" altLang="en-US" dirty="0">
                  <a:solidFill>
                    <a:schemeClr val="tx1">
                      <a:lumMod val="50000"/>
                      <a:lumOff val="50000"/>
                    </a:schemeClr>
                  </a:solidFill>
                  <a:cs typeface="+mn-ea"/>
                  <a:sym typeface="+mn-lt"/>
                </a:endParaRPr>
              </a:p>
            </p:txBody>
          </p:sp>
          <p:sp>
            <p:nvSpPr>
              <p:cNvPr id="24" name="文本框 23">
                <a:extLst>
                  <a:ext uri="{FF2B5EF4-FFF2-40B4-BE49-F238E27FC236}">
                    <a16:creationId xmlns:a16="http://schemas.microsoft.com/office/drawing/2014/main" id="{345CD246-1A21-4C06-85DE-27EBF83A392A}"/>
                  </a:ext>
                </a:extLst>
              </p:cNvPr>
              <p:cNvSpPr txBox="1"/>
              <p:nvPr/>
            </p:nvSpPr>
            <p:spPr>
              <a:xfrm>
                <a:off x="4056632" y="2930289"/>
                <a:ext cx="2386095" cy="369332"/>
              </a:xfrm>
              <a:prstGeom prst="rect">
                <a:avLst/>
              </a:prstGeom>
              <a:noFill/>
            </p:spPr>
            <p:txBody>
              <a:bodyPr wrap="square" rtlCol="0">
                <a:spAutoFit/>
              </a:bodyPr>
              <a:lstStyle/>
              <a:p>
                <a:r>
                  <a:rPr lang="zh-CN" altLang="en-US" dirty="0">
                    <a:solidFill>
                      <a:schemeClr val="tx1">
                        <a:lumMod val="50000"/>
                        <a:lumOff val="50000"/>
                      </a:schemeClr>
                    </a:solidFill>
                    <a:cs typeface="+mn-ea"/>
                    <a:sym typeface="+mn-lt"/>
                  </a:rPr>
                  <a:t>班级：</a:t>
                </a:r>
                <a:r>
                  <a:rPr lang="en-US" altLang="zh-CN" dirty="0" err="1">
                    <a:solidFill>
                      <a:schemeClr val="tx1">
                        <a:lumMod val="50000"/>
                        <a:lumOff val="50000"/>
                      </a:schemeClr>
                    </a:solidFill>
                    <a:cs typeface="+mn-ea"/>
                    <a:sym typeface="+mn-lt"/>
                  </a:rPr>
                  <a:t>xxxxxx</a:t>
                </a:r>
                <a:endParaRPr lang="zh-CN" altLang="en-US" dirty="0">
                  <a:solidFill>
                    <a:schemeClr val="tx1">
                      <a:lumMod val="50000"/>
                      <a:lumOff val="50000"/>
                    </a:schemeClr>
                  </a:solidFill>
                  <a:cs typeface="+mn-ea"/>
                  <a:sym typeface="+mn-lt"/>
                </a:endParaRPr>
              </a:p>
            </p:txBody>
          </p:sp>
        </p:grpSp>
        <p:grpSp>
          <p:nvGrpSpPr>
            <p:cNvPr id="16" name="组合 15">
              <a:extLst>
                <a:ext uri="{FF2B5EF4-FFF2-40B4-BE49-F238E27FC236}">
                  <a16:creationId xmlns:a16="http://schemas.microsoft.com/office/drawing/2014/main" id="{4B18C192-785A-4814-A8E3-208B0397CDFE}"/>
                </a:ext>
              </a:extLst>
            </p:cNvPr>
            <p:cNvGrpSpPr/>
            <p:nvPr/>
          </p:nvGrpSpPr>
          <p:grpSpPr>
            <a:xfrm>
              <a:off x="1373105" y="3372323"/>
              <a:ext cx="3889775" cy="369332"/>
              <a:chOff x="1373105" y="3453603"/>
              <a:chExt cx="3889775" cy="369332"/>
            </a:xfrm>
          </p:grpSpPr>
          <p:sp>
            <p:nvSpPr>
              <p:cNvPr id="21" name="文本框 20">
                <a:extLst>
                  <a:ext uri="{FF2B5EF4-FFF2-40B4-BE49-F238E27FC236}">
                    <a16:creationId xmlns:a16="http://schemas.microsoft.com/office/drawing/2014/main" id="{D0FCB0A8-A274-4660-9EF4-94755A7D2FB5}"/>
                  </a:ext>
                </a:extLst>
              </p:cNvPr>
              <p:cNvSpPr txBox="1"/>
              <p:nvPr/>
            </p:nvSpPr>
            <p:spPr>
              <a:xfrm>
                <a:off x="1373105" y="3453603"/>
                <a:ext cx="2532974" cy="369332"/>
              </a:xfrm>
              <a:prstGeom prst="rect">
                <a:avLst/>
              </a:prstGeom>
              <a:noFill/>
            </p:spPr>
            <p:txBody>
              <a:bodyPr wrap="square" rtlCol="0">
                <a:spAutoFit/>
              </a:bodyPr>
              <a:lstStyle/>
              <a:p>
                <a:r>
                  <a:rPr lang="zh-CN" altLang="en-US" dirty="0">
                    <a:solidFill>
                      <a:schemeClr val="tx1">
                        <a:lumMod val="50000"/>
                        <a:lumOff val="50000"/>
                      </a:schemeClr>
                    </a:solidFill>
                    <a:cs typeface="+mn-ea"/>
                    <a:sym typeface="+mn-lt"/>
                  </a:rPr>
                  <a:t>学号：</a:t>
                </a:r>
                <a:r>
                  <a:rPr lang="en-US" altLang="zh-CN" dirty="0" err="1">
                    <a:solidFill>
                      <a:schemeClr val="tx1">
                        <a:lumMod val="50000"/>
                        <a:lumOff val="50000"/>
                      </a:schemeClr>
                    </a:solidFill>
                    <a:cs typeface="+mn-ea"/>
                    <a:sym typeface="+mn-lt"/>
                  </a:rPr>
                  <a:t>xxxxxx</a:t>
                </a:r>
                <a:endParaRPr lang="zh-CN" altLang="en-US" dirty="0">
                  <a:solidFill>
                    <a:schemeClr val="tx1">
                      <a:lumMod val="50000"/>
                      <a:lumOff val="50000"/>
                    </a:schemeClr>
                  </a:solidFill>
                  <a:cs typeface="+mn-ea"/>
                  <a:sym typeface="+mn-lt"/>
                </a:endParaRPr>
              </a:p>
            </p:txBody>
          </p:sp>
          <p:sp>
            <p:nvSpPr>
              <p:cNvPr id="22" name="文本框 21">
                <a:extLst>
                  <a:ext uri="{FF2B5EF4-FFF2-40B4-BE49-F238E27FC236}">
                    <a16:creationId xmlns:a16="http://schemas.microsoft.com/office/drawing/2014/main" id="{4EFE207C-B88B-4920-A64B-E9F9598DEDAF}"/>
                  </a:ext>
                </a:extLst>
              </p:cNvPr>
              <p:cNvSpPr txBox="1"/>
              <p:nvPr/>
            </p:nvSpPr>
            <p:spPr>
              <a:xfrm>
                <a:off x="4056632" y="3453603"/>
                <a:ext cx="1206248" cy="369332"/>
              </a:xfrm>
              <a:prstGeom prst="rect">
                <a:avLst/>
              </a:prstGeom>
              <a:noFill/>
            </p:spPr>
            <p:txBody>
              <a:bodyPr wrap="square" rtlCol="0">
                <a:spAutoFit/>
              </a:bodyPr>
              <a:lstStyle/>
              <a:p>
                <a:r>
                  <a:rPr lang="zh-CN" altLang="en-US" dirty="0">
                    <a:solidFill>
                      <a:schemeClr val="tx1">
                        <a:lumMod val="50000"/>
                        <a:lumOff val="50000"/>
                      </a:schemeClr>
                    </a:solidFill>
                    <a:cs typeface="+mn-ea"/>
                    <a:sym typeface="+mn-lt"/>
                  </a:rPr>
                  <a:t>绩点：</a:t>
                </a:r>
                <a:r>
                  <a:rPr lang="en-US" altLang="zh-CN" dirty="0" err="1">
                    <a:solidFill>
                      <a:schemeClr val="tx1">
                        <a:lumMod val="50000"/>
                        <a:lumOff val="50000"/>
                      </a:schemeClr>
                    </a:solidFill>
                    <a:cs typeface="+mn-ea"/>
                    <a:sym typeface="+mn-lt"/>
                  </a:rPr>
                  <a:t>x.x</a:t>
                </a:r>
                <a:endParaRPr lang="zh-CN" altLang="en-US" dirty="0">
                  <a:solidFill>
                    <a:schemeClr val="tx1">
                      <a:lumMod val="50000"/>
                      <a:lumOff val="50000"/>
                    </a:schemeClr>
                  </a:solidFill>
                  <a:cs typeface="+mn-ea"/>
                  <a:sym typeface="+mn-lt"/>
                </a:endParaRPr>
              </a:p>
            </p:txBody>
          </p:sp>
        </p:grpSp>
        <p:grpSp>
          <p:nvGrpSpPr>
            <p:cNvPr id="17" name="组合 16">
              <a:extLst>
                <a:ext uri="{FF2B5EF4-FFF2-40B4-BE49-F238E27FC236}">
                  <a16:creationId xmlns:a16="http://schemas.microsoft.com/office/drawing/2014/main" id="{41427AF4-D1FC-4E58-AE00-790C421BF777}"/>
                </a:ext>
              </a:extLst>
            </p:cNvPr>
            <p:cNvGrpSpPr/>
            <p:nvPr/>
          </p:nvGrpSpPr>
          <p:grpSpPr>
            <a:xfrm>
              <a:off x="1476374" y="2733731"/>
              <a:ext cx="1558518" cy="45719"/>
              <a:chOff x="2781880" y="2014900"/>
              <a:chExt cx="959541" cy="45719"/>
            </a:xfrm>
          </p:grpSpPr>
          <p:cxnSp>
            <p:nvCxnSpPr>
              <p:cNvPr id="19" name="直接连接符 18">
                <a:extLst>
                  <a:ext uri="{FF2B5EF4-FFF2-40B4-BE49-F238E27FC236}">
                    <a16:creationId xmlns:a16="http://schemas.microsoft.com/office/drawing/2014/main" id="{99D16AD6-68C2-45B6-B022-ACAD55B499AE}"/>
                  </a:ext>
                </a:extLst>
              </p:cNvPr>
              <p:cNvCxnSpPr>
                <a:cxnSpLocks/>
              </p:cNvCxnSpPr>
              <p:nvPr/>
            </p:nvCxnSpPr>
            <p:spPr>
              <a:xfrm>
                <a:off x="2781880" y="2014913"/>
                <a:ext cx="959541"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FA1DF04-4E17-46D2-9091-847BC80096E7}"/>
                  </a:ext>
                </a:extLst>
              </p:cNvPr>
              <p:cNvSpPr/>
              <p:nvPr/>
            </p:nvSpPr>
            <p:spPr>
              <a:xfrm>
                <a:off x="2781880" y="2014900"/>
                <a:ext cx="62172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a:extLst>
                <a:ext uri="{FF2B5EF4-FFF2-40B4-BE49-F238E27FC236}">
                  <a16:creationId xmlns:a16="http://schemas.microsoft.com/office/drawing/2014/main" id="{724A00E1-73DF-473F-B031-EE8156E6C900}"/>
                </a:ext>
              </a:extLst>
            </p:cNvPr>
            <p:cNvSpPr txBox="1"/>
            <p:nvPr/>
          </p:nvSpPr>
          <p:spPr>
            <a:xfrm>
              <a:off x="1476374" y="3858154"/>
              <a:ext cx="6000877" cy="1248740"/>
            </a:xfrm>
            <a:prstGeom prst="rect">
              <a:avLst/>
            </a:prstGeom>
            <a:noFill/>
          </p:spPr>
          <p:txBody>
            <a:bodyPr wrap="square" lIns="0" tIns="0" rIns="0" bIns="0" rtlCol="0">
              <a:spAutoFit/>
            </a:bodyPr>
            <a:lstStyle>
              <a:defPPr>
                <a:defRPr lang="zh-CN"/>
              </a:defPPr>
              <a:lvl1pPr>
                <a:lnSpc>
                  <a:spcPct val="130000"/>
                </a:lnSpc>
                <a:defRPr sz="1600" spc="130">
                  <a:solidFill>
                    <a:schemeClr val="tx1">
                      <a:lumMod val="50000"/>
                      <a:lumOff val="50000"/>
                    </a:schemeClr>
                  </a:solidFill>
                </a:defRPr>
              </a:lvl1pPr>
            </a:lstStyle>
            <a:p>
              <a:r>
                <a:rPr lang="zh-CN" altLang="en-US" dirty="0">
                  <a:cs typeface="+mn-ea"/>
                  <a:sym typeface="+mn-lt"/>
                </a:rPr>
                <a:t>孔子（公元前</a:t>
              </a:r>
              <a:r>
                <a:rPr lang="en-US" altLang="zh-CN" dirty="0">
                  <a:cs typeface="+mn-ea"/>
                  <a:sym typeface="+mn-lt"/>
                </a:rPr>
                <a:t>551</a:t>
              </a:r>
              <a:r>
                <a:rPr lang="zh-CN" altLang="en-US" dirty="0">
                  <a:cs typeface="+mn-ea"/>
                  <a:sym typeface="+mn-lt"/>
                </a:rPr>
                <a:t>年</a:t>
              </a:r>
              <a:r>
                <a:rPr lang="en-US" altLang="zh-CN" dirty="0">
                  <a:cs typeface="+mn-ea"/>
                  <a:sym typeface="+mn-lt"/>
                </a:rPr>
                <a:t>9</a:t>
              </a:r>
              <a:r>
                <a:rPr lang="zh-CN" altLang="en-US" dirty="0">
                  <a:cs typeface="+mn-ea"/>
                  <a:sym typeface="+mn-lt"/>
                </a:rPr>
                <a:t>月</a:t>
              </a:r>
              <a:r>
                <a:rPr lang="en-US" altLang="zh-CN" dirty="0">
                  <a:cs typeface="+mn-ea"/>
                  <a:sym typeface="+mn-lt"/>
                </a:rPr>
                <a:t>28</a:t>
              </a:r>
              <a:r>
                <a:rPr lang="zh-CN" altLang="en-US" dirty="0">
                  <a:cs typeface="+mn-ea"/>
                  <a:sym typeface="+mn-lt"/>
                </a:rPr>
                <a:t>日～公元前</a:t>
              </a:r>
              <a:r>
                <a:rPr lang="en-US" altLang="zh-CN" dirty="0">
                  <a:cs typeface="+mn-ea"/>
                  <a:sym typeface="+mn-lt"/>
                </a:rPr>
                <a:t>479</a:t>
              </a:r>
              <a:r>
                <a:rPr lang="zh-CN" altLang="en-US" dirty="0">
                  <a:cs typeface="+mn-ea"/>
                  <a:sym typeface="+mn-lt"/>
                </a:rPr>
                <a:t>年</a:t>
              </a:r>
              <a:r>
                <a:rPr lang="en-US" altLang="zh-CN" dirty="0">
                  <a:cs typeface="+mn-ea"/>
                  <a:sym typeface="+mn-lt"/>
                </a:rPr>
                <a:t>4</a:t>
              </a:r>
              <a:r>
                <a:rPr lang="zh-CN" altLang="en-US" dirty="0">
                  <a:cs typeface="+mn-ea"/>
                  <a:sym typeface="+mn-lt"/>
                </a:rPr>
                <a:t>月</a:t>
              </a:r>
              <a:r>
                <a:rPr lang="en-US" altLang="zh-CN" dirty="0">
                  <a:cs typeface="+mn-ea"/>
                  <a:sym typeface="+mn-lt"/>
                </a:rPr>
                <a:t>11</a:t>
              </a:r>
              <a:r>
                <a:rPr lang="zh-CN" altLang="en-US" dirty="0">
                  <a:cs typeface="+mn-ea"/>
                  <a:sym typeface="+mn-lt"/>
                </a:rPr>
                <a:t>日），子姓，孔氏，名丘，字仲尼，鲁国陬邑（今山东省曲阜市）人，祖籍宋国栗邑（今河南省夏邑县），中国古代伟大的思想家、政治家、教育家，儒家学派创始人、“大成至圣先师”</a:t>
              </a:r>
            </a:p>
          </p:txBody>
        </p:sp>
      </p:grpSp>
    </p:spTree>
    <p:extLst>
      <p:ext uri="{BB962C8B-B14F-4D97-AF65-F5344CB8AC3E}">
        <p14:creationId xmlns:p14="http://schemas.microsoft.com/office/powerpoint/2010/main" val="1192613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8E3DA896-C70C-4C82-A65C-F4F5B07B96EB}"/>
              </a:ext>
            </a:extLst>
          </p:cNvPr>
          <p:cNvPicPr>
            <a:picLocks noGrp="1" noChangeAspect="1"/>
          </p:cNvPicPr>
          <p:nvPr>
            <p:ph type="pic" sz="quarter" idx="17"/>
          </p:nvPr>
        </p:nvPicPr>
        <p:blipFill>
          <a:blip r:embed="rId2"/>
          <a:srcRect l="62" r="62"/>
          <a:stretch>
            <a:fillRect/>
          </a:stretch>
        </p:blipFill>
        <p:spPr>
          <a:prstGeom prst="rect">
            <a:avLst/>
          </a:prstGeom>
        </p:spPr>
      </p:pic>
      <p:sp>
        <p:nvSpPr>
          <p:cNvPr id="5" name="文本占位符 4">
            <a:extLst>
              <a:ext uri="{FF2B5EF4-FFF2-40B4-BE49-F238E27FC236}">
                <a16:creationId xmlns:a16="http://schemas.microsoft.com/office/drawing/2014/main" id="{CDC6DF1C-F9FF-4079-927E-F990F423CD44}"/>
              </a:ext>
            </a:extLst>
          </p:cNvPr>
          <p:cNvSpPr>
            <a:spLocks noGrp="1"/>
          </p:cNvSpPr>
          <p:nvPr>
            <p:ph type="body" sz="quarter" idx="11"/>
          </p:nvPr>
        </p:nvSpPr>
        <p:spPr/>
        <p:txBody>
          <a:bodyPr/>
          <a:lstStyle/>
          <a:p>
            <a:endParaRPr lang="zh-CN" altLang="en-US"/>
          </a:p>
        </p:txBody>
      </p:sp>
      <p:sp>
        <p:nvSpPr>
          <p:cNvPr id="4" name="文本占位符 3">
            <a:extLst>
              <a:ext uri="{FF2B5EF4-FFF2-40B4-BE49-F238E27FC236}">
                <a16:creationId xmlns:a16="http://schemas.microsoft.com/office/drawing/2014/main" id="{FD7A137F-CF46-49D8-B137-72F2DCFBBBDB}"/>
              </a:ext>
            </a:extLst>
          </p:cNvPr>
          <p:cNvSpPr>
            <a:spLocks noGrp="1"/>
          </p:cNvSpPr>
          <p:nvPr>
            <p:ph type="body" sz="quarter" idx="10"/>
          </p:nvPr>
        </p:nvSpPr>
        <p:spPr/>
        <p:txBody>
          <a:bodyPr/>
          <a:lstStyle/>
          <a:p>
            <a:endParaRPr lang="zh-CN" altLang="en-US"/>
          </a:p>
        </p:txBody>
      </p:sp>
      <p:pic>
        <p:nvPicPr>
          <p:cNvPr id="12" name="图片占位符 11">
            <a:extLst>
              <a:ext uri="{FF2B5EF4-FFF2-40B4-BE49-F238E27FC236}">
                <a16:creationId xmlns:a16="http://schemas.microsoft.com/office/drawing/2014/main" id="{3873D5D6-FE35-40FF-924A-9A9D6D37B443}"/>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62" b="62"/>
          <a:stretch/>
        </p:blipFill>
        <p:spPr>
          <a:xfrm>
            <a:off x="504825" y="1082675"/>
            <a:ext cx="1285875" cy="1284288"/>
          </a:xfrm>
          <a:custGeom>
            <a:avLst/>
            <a:gdLst>
              <a:gd name="connsiteX0" fmla="*/ 642396 w 1284792"/>
              <a:gd name="connsiteY0" fmla="*/ 0 h 1284792"/>
              <a:gd name="connsiteX1" fmla="*/ 1284792 w 1284792"/>
              <a:gd name="connsiteY1" fmla="*/ 642396 h 1284792"/>
              <a:gd name="connsiteX2" fmla="*/ 642396 w 1284792"/>
              <a:gd name="connsiteY2" fmla="*/ 1284792 h 1284792"/>
              <a:gd name="connsiteX3" fmla="*/ 0 w 1284792"/>
              <a:gd name="connsiteY3" fmla="*/ 642396 h 1284792"/>
              <a:gd name="connsiteX4" fmla="*/ 642396 w 1284792"/>
              <a:gd name="connsiteY4" fmla="*/ 0 h 128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92" h="1284792">
                <a:moveTo>
                  <a:pt x="642396" y="0"/>
                </a:moveTo>
                <a:cubicBezTo>
                  <a:pt x="997182" y="0"/>
                  <a:pt x="1284792" y="287610"/>
                  <a:pt x="1284792" y="642396"/>
                </a:cubicBezTo>
                <a:cubicBezTo>
                  <a:pt x="1284792" y="997182"/>
                  <a:pt x="997182" y="1284792"/>
                  <a:pt x="642396" y="1284792"/>
                </a:cubicBezTo>
                <a:cubicBezTo>
                  <a:pt x="287610" y="1284792"/>
                  <a:pt x="0" y="997182"/>
                  <a:pt x="0" y="642396"/>
                </a:cubicBezTo>
                <a:cubicBezTo>
                  <a:pt x="0" y="287610"/>
                  <a:pt x="287610" y="0"/>
                  <a:pt x="642396" y="0"/>
                </a:cubicBezTo>
                <a:close/>
              </a:path>
            </a:pathLst>
          </a:custGeom>
        </p:spPr>
      </p:pic>
      <p:pic>
        <p:nvPicPr>
          <p:cNvPr id="13" name="图片占位符 12">
            <a:extLst>
              <a:ext uri="{FF2B5EF4-FFF2-40B4-BE49-F238E27FC236}">
                <a16:creationId xmlns:a16="http://schemas.microsoft.com/office/drawing/2014/main" id="{8F328C05-DEE8-4DAA-AD5C-8D6E508D8436}"/>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504825" y="3810000"/>
            <a:ext cx="1285875" cy="1285875"/>
          </a:xfrm>
          <a:custGeom>
            <a:avLst/>
            <a:gdLst>
              <a:gd name="connsiteX0" fmla="*/ 642396 w 1284792"/>
              <a:gd name="connsiteY0" fmla="*/ 0 h 1284792"/>
              <a:gd name="connsiteX1" fmla="*/ 1284792 w 1284792"/>
              <a:gd name="connsiteY1" fmla="*/ 642396 h 1284792"/>
              <a:gd name="connsiteX2" fmla="*/ 642396 w 1284792"/>
              <a:gd name="connsiteY2" fmla="*/ 1284792 h 1284792"/>
              <a:gd name="connsiteX3" fmla="*/ 0 w 1284792"/>
              <a:gd name="connsiteY3" fmla="*/ 642396 h 1284792"/>
              <a:gd name="connsiteX4" fmla="*/ 642396 w 1284792"/>
              <a:gd name="connsiteY4" fmla="*/ 0 h 128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92" h="1284792">
                <a:moveTo>
                  <a:pt x="642396" y="0"/>
                </a:moveTo>
                <a:cubicBezTo>
                  <a:pt x="997182" y="0"/>
                  <a:pt x="1284792" y="287610"/>
                  <a:pt x="1284792" y="642396"/>
                </a:cubicBezTo>
                <a:cubicBezTo>
                  <a:pt x="1284792" y="997182"/>
                  <a:pt x="997182" y="1284792"/>
                  <a:pt x="642396" y="1284792"/>
                </a:cubicBezTo>
                <a:cubicBezTo>
                  <a:pt x="287610" y="1284792"/>
                  <a:pt x="0" y="997182"/>
                  <a:pt x="0" y="642396"/>
                </a:cubicBezTo>
                <a:cubicBezTo>
                  <a:pt x="0" y="287610"/>
                  <a:pt x="287610" y="0"/>
                  <a:pt x="642396" y="0"/>
                </a:cubicBezTo>
                <a:close/>
              </a:path>
            </a:pathLst>
          </a:custGeom>
        </p:spPr>
      </p:pic>
      <p:pic>
        <p:nvPicPr>
          <p:cNvPr id="14" name="图片占位符 13">
            <a:extLst>
              <a:ext uri="{FF2B5EF4-FFF2-40B4-BE49-F238E27FC236}">
                <a16:creationId xmlns:a16="http://schemas.microsoft.com/office/drawing/2014/main" id="{805C0E18-17CA-4F5E-937F-FE019DAE9DBF}"/>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t="62" b="62"/>
          <a:stretch/>
        </p:blipFill>
        <p:spPr>
          <a:xfrm>
            <a:off x="4351338" y="1082675"/>
            <a:ext cx="1285875" cy="1284288"/>
          </a:xfrm>
          <a:custGeom>
            <a:avLst/>
            <a:gdLst>
              <a:gd name="connsiteX0" fmla="*/ 642396 w 1284792"/>
              <a:gd name="connsiteY0" fmla="*/ 0 h 1284792"/>
              <a:gd name="connsiteX1" fmla="*/ 1284792 w 1284792"/>
              <a:gd name="connsiteY1" fmla="*/ 642396 h 1284792"/>
              <a:gd name="connsiteX2" fmla="*/ 642396 w 1284792"/>
              <a:gd name="connsiteY2" fmla="*/ 1284792 h 1284792"/>
              <a:gd name="connsiteX3" fmla="*/ 0 w 1284792"/>
              <a:gd name="connsiteY3" fmla="*/ 642396 h 1284792"/>
              <a:gd name="connsiteX4" fmla="*/ 642396 w 1284792"/>
              <a:gd name="connsiteY4" fmla="*/ 0 h 128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92" h="1284792">
                <a:moveTo>
                  <a:pt x="642396" y="0"/>
                </a:moveTo>
                <a:cubicBezTo>
                  <a:pt x="997182" y="0"/>
                  <a:pt x="1284792" y="287610"/>
                  <a:pt x="1284792" y="642396"/>
                </a:cubicBezTo>
                <a:cubicBezTo>
                  <a:pt x="1284792" y="997182"/>
                  <a:pt x="997182" y="1284792"/>
                  <a:pt x="642396" y="1284792"/>
                </a:cubicBezTo>
                <a:cubicBezTo>
                  <a:pt x="287610" y="1284792"/>
                  <a:pt x="0" y="997182"/>
                  <a:pt x="0" y="642396"/>
                </a:cubicBezTo>
                <a:cubicBezTo>
                  <a:pt x="0" y="287610"/>
                  <a:pt x="287610" y="0"/>
                  <a:pt x="642396" y="0"/>
                </a:cubicBezTo>
                <a:close/>
              </a:path>
            </a:pathLst>
          </a:custGeom>
        </p:spPr>
      </p:pic>
      <p:pic>
        <p:nvPicPr>
          <p:cNvPr id="15" name="图片占位符 14">
            <a:extLst>
              <a:ext uri="{FF2B5EF4-FFF2-40B4-BE49-F238E27FC236}">
                <a16:creationId xmlns:a16="http://schemas.microsoft.com/office/drawing/2014/main" id="{D21797D4-A987-4FFB-9D7E-2C5DB8E572BD}"/>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a:xfrm>
            <a:off x="4351338" y="3810000"/>
            <a:ext cx="1285875" cy="1285875"/>
          </a:xfrm>
          <a:custGeom>
            <a:avLst/>
            <a:gdLst>
              <a:gd name="connsiteX0" fmla="*/ 642396 w 1284792"/>
              <a:gd name="connsiteY0" fmla="*/ 0 h 1284792"/>
              <a:gd name="connsiteX1" fmla="*/ 1284792 w 1284792"/>
              <a:gd name="connsiteY1" fmla="*/ 642396 h 1284792"/>
              <a:gd name="connsiteX2" fmla="*/ 642396 w 1284792"/>
              <a:gd name="connsiteY2" fmla="*/ 1284792 h 1284792"/>
              <a:gd name="connsiteX3" fmla="*/ 0 w 1284792"/>
              <a:gd name="connsiteY3" fmla="*/ 642396 h 1284792"/>
              <a:gd name="connsiteX4" fmla="*/ 642396 w 1284792"/>
              <a:gd name="connsiteY4" fmla="*/ 0 h 128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92" h="1284792">
                <a:moveTo>
                  <a:pt x="642396" y="0"/>
                </a:moveTo>
                <a:cubicBezTo>
                  <a:pt x="997182" y="0"/>
                  <a:pt x="1284792" y="287610"/>
                  <a:pt x="1284792" y="642396"/>
                </a:cubicBezTo>
                <a:cubicBezTo>
                  <a:pt x="1284792" y="997182"/>
                  <a:pt x="997182" y="1284792"/>
                  <a:pt x="642396" y="1284792"/>
                </a:cubicBezTo>
                <a:cubicBezTo>
                  <a:pt x="287610" y="1284792"/>
                  <a:pt x="0" y="997182"/>
                  <a:pt x="0" y="642396"/>
                </a:cubicBezTo>
                <a:cubicBezTo>
                  <a:pt x="0" y="287610"/>
                  <a:pt x="287610" y="0"/>
                  <a:pt x="642396" y="0"/>
                </a:cubicBezTo>
                <a:close/>
              </a:path>
            </a:pathLst>
          </a:custGeom>
        </p:spPr>
      </p:pic>
      <p:pic>
        <p:nvPicPr>
          <p:cNvPr id="19" name="图片占位符 18">
            <a:extLst>
              <a:ext uri="{FF2B5EF4-FFF2-40B4-BE49-F238E27FC236}">
                <a16:creationId xmlns:a16="http://schemas.microsoft.com/office/drawing/2014/main" id="{EB19860A-5403-404F-9D5F-371381A9126C}"/>
              </a:ext>
            </a:extLst>
          </p:cNvPr>
          <p:cNvPicPr>
            <a:picLocks noGrp="1" noChangeAspect="1"/>
          </p:cNvPicPr>
          <p:nvPr>
            <p:ph type="pic" sz="quarter" idx="14"/>
          </p:nvPr>
        </p:nvPicPr>
        <p:blipFill>
          <a:blip r:embed="rId2"/>
          <a:srcRect/>
          <a:stretch>
            <a:fillRect/>
          </a:stretch>
        </p:blipFill>
        <p:spPr>
          <a:prstGeom prst="rect">
            <a:avLst/>
          </a:prstGeom>
        </p:spPr>
      </p:pic>
      <p:sp>
        <p:nvSpPr>
          <p:cNvPr id="20" name="文本框 19">
            <a:extLst>
              <a:ext uri="{FF2B5EF4-FFF2-40B4-BE49-F238E27FC236}">
                <a16:creationId xmlns:a16="http://schemas.microsoft.com/office/drawing/2014/main" id="{1E39B30D-B652-4A1C-8455-8FE20616D4C1}"/>
              </a:ext>
            </a:extLst>
          </p:cNvPr>
          <p:cNvSpPr txBox="1"/>
          <p:nvPr/>
        </p:nvSpPr>
        <p:spPr>
          <a:xfrm>
            <a:off x="1743808" y="2057510"/>
            <a:ext cx="431917" cy="1015663"/>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李四光</a:t>
            </a:r>
          </a:p>
        </p:txBody>
      </p:sp>
      <p:cxnSp>
        <p:nvCxnSpPr>
          <p:cNvPr id="21" name="直接连接符 20">
            <a:extLst>
              <a:ext uri="{FF2B5EF4-FFF2-40B4-BE49-F238E27FC236}">
                <a16:creationId xmlns:a16="http://schemas.microsoft.com/office/drawing/2014/main" id="{DE3494B7-E9D2-467A-88C2-6318CA25000D}"/>
              </a:ext>
            </a:extLst>
          </p:cNvPr>
          <p:cNvCxnSpPr/>
          <p:nvPr/>
        </p:nvCxnSpPr>
        <p:spPr>
          <a:xfrm>
            <a:off x="2291787" y="2247037"/>
            <a:ext cx="0" cy="63660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19EF7D9C-F186-440C-BDDC-C9AFA0D2FFD5}"/>
              </a:ext>
            </a:extLst>
          </p:cNvPr>
          <p:cNvSpPr txBox="1"/>
          <p:nvPr/>
        </p:nvSpPr>
        <p:spPr>
          <a:xfrm>
            <a:off x="2436472" y="1795223"/>
            <a:ext cx="1469985" cy="1497205"/>
          </a:xfrm>
          <a:prstGeom prst="rect">
            <a:avLst/>
          </a:prstGeom>
          <a:noFill/>
        </p:spPr>
        <p:txBody>
          <a:bodyPr wrap="square" rtlCol="0">
            <a:spAutoFit/>
          </a:bodyPr>
          <a:lstStyle/>
          <a:p>
            <a:pPr>
              <a:lnSpc>
                <a:spcPct val="130000"/>
              </a:lnSpc>
            </a:pPr>
            <a:r>
              <a:rPr lang="zh-CN" altLang="en-US" spc="130" dirty="0">
                <a:cs typeface="+mn-ea"/>
                <a:sym typeface="+mn-lt"/>
              </a:rPr>
              <a:t>请输入内容请输入内容请输入内容请输入内容</a:t>
            </a:r>
          </a:p>
        </p:txBody>
      </p:sp>
      <p:sp>
        <p:nvSpPr>
          <p:cNvPr id="23" name="文本框 22">
            <a:extLst>
              <a:ext uri="{FF2B5EF4-FFF2-40B4-BE49-F238E27FC236}">
                <a16:creationId xmlns:a16="http://schemas.microsoft.com/office/drawing/2014/main" id="{7960EBAB-24A1-442C-B5BE-42F13FFE441E}"/>
              </a:ext>
            </a:extLst>
          </p:cNvPr>
          <p:cNvSpPr txBox="1"/>
          <p:nvPr/>
        </p:nvSpPr>
        <p:spPr>
          <a:xfrm>
            <a:off x="5589737" y="2057510"/>
            <a:ext cx="431917" cy="1015663"/>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常隆庆</a:t>
            </a:r>
          </a:p>
        </p:txBody>
      </p:sp>
      <p:cxnSp>
        <p:nvCxnSpPr>
          <p:cNvPr id="24" name="直接连接符 23">
            <a:extLst>
              <a:ext uri="{FF2B5EF4-FFF2-40B4-BE49-F238E27FC236}">
                <a16:creationId xmlns:a16="http://schemas.microsoft.com/office/drawing/2014/main" id="{A516599D-B8EA-49C6-8BD0-E8FE9F0C8D9B}"/>
              </a:ext>
            </a:extLst>
          </p:cNvPr>
          <p:cNvCxnSpPr/>
          <p:nvPr/>
        </p:nvCxnSpPr>
        <p:spPr>
          <a:xfrm>
            <a:off x="6137716" y="2247037"/>
            <a:ext cx="0" cy="63660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FADB22E-C0DF-42CF-BB1B-56326F8E251A}"/>
              </a:ext>
            </a:extLst>
          </p:cNvPr>
          <p:cNvSpPr txBox="1"/>
          <p:nvPr/>
        </p:nvSpPr>
        <p:spPr>
          <a:xfrm>
            <a:off x="6282401" y="1795223"/>
            <a:ext cx="1469985" cy="1497205"/>
          </a:xfrm>
          <a:prstGeom prst="rect">
            <a:avLst/>
          </a:prstGeom>
          <a:noFill/>
        </p:spPr>
        <p:txBody>
          <a:bodyPr wrap="square" rtlCol="0">
            <a:spAutoFit/>
          </a:bodyPr>
          <a:lstStyle/>
          <a:p>
            <a:pPr>
              <a:lnSpc>
                <a:spcPct val="130000"/>
              </a:lnSpc>
            </a:pPr>
            <a:r>
              <a:rPr lang="zh-CN" altLang="en-US" spc="130" dirty="0">
                <a:cs typeface="+mn-ea"/>
                <a:sym typeface="+mn-lt"/>
              </a:rPr>
              <a:t>请输入内容请输入内容请输入内容请输入内容</a:t>
            </a:r>
          </a:p>
        </p:txBody>
      </p:sp>
      <p:sp>
        <p:nvSpPr>
          <p:cNvPr id="26" name="文本框 25">
            <a:extLst>
              <a:ext uri="{FF2B5EF4-FFF2-40B4-BE49-F238E27FC236}">
                <a16:creationId xmlns:a16="http://schemas.microsoft.com/office/drawing/2014/main" id="{E1AA36AD-9CEA-4116-8316-CEDBF0B7040E}"/>
              </a:ext>
            </a:extLst>
          </p:cNvPr>
          <p:cNvSpPr txBox="1"/>
          <p:nvPr/>
        </p:nvSpPr>
        <p:spPr>
          <a:xfrm>
            <a:off x="9435666" y="2057510"/>
            <a:ext cx="431917" cy="1015663"/>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邬宗岳</a:t>
            </a:r>
          </a:p>
        </p:txBody>
      </p:sp>
      <p:cxnSp>
        <p:nvCxnSpPr>
          <p:cNvPr id="27" name="直接连接符 26">
            <a:extLst>
              <a:ext uri="{FF2B5EF4-FFF2-40B4-BE49-F238E27FC236}">
                <a16:creationId xmlns:a16="http://schemas.microsoft.com/office/drawing/2014/main" id="{8CCE2613-A678-4C4E-9790-7076C1A2F797}"/>
              </a:ext>
            </a:extLst>
          </p:cNvPr>
          <p:cNvCxnSpPr/>
          <p:nvPr/>
        </p:nvCxnSpPr>
        <p:spPr>
          <a:xfrm>
            <a:off x="9983645" y="2247037"/>
            <a:ext cx="0" cy="63660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281E00C0-67FC-4D7C-AE1B-EF879350ED39}"/>
              </a:ext>
            </a:extLst>
          </p:cNvPr>
          <p:cNvSpPr txBox="1"/>
          <p:nvPr/>
        </p:nvSpPr>
        <p:spPr>
          <a:xfrm>
            <a:off x="10128330" y="1795223"/>
            <a:ext cx="1469985" cy="1497205"/>
          </a:xfrm>
          <a:prstGeom prst="rect">
            <a:avLst/>
          </a:prstGeom>
          <a:noFill/>
        </p:spPr>
        <p:txBody>
          <a:bodyPr wrap="square" rtlCol="0">
            <a:spAutoFit/>
          </a:bodyPr>
          <a:lstStyle/>
          <a:p>
            <a:pPr>
              <a:lnSpc>
                <a:spcPct val="130000"/>
              </a:lnSpc>
            </a:pPr>
            <a:r>
              <a:rPr lang="zh-CN" altLang="en-US" spc="130" dirty="0">
                <a:cs typeface="+mn-ea"/>
                <a:sym typeface="+mn-lt"/>
              </a:rPr>
              <a:t>请输入内容请输入内容请输入内容请输入内容</a:t>
            </a:r>
          </a:p>
        </p:txBody>
      </p:sp>
      <p:sp>
        <p:nvSpPr>
          <p:cNvPr id="29" name="文本框 28">
            <a:extLst>
              <a:ext uri="{FF2B5EF4-FFF2-40B4-BE49-F238E27FC236}">
                <a16:creationId xmlns:a16="http://schemas.microsoft.com/office/drawing/2014/main" id="{F32F714C-F497-46CE-A1E3-A092041471C5}"/>
              </a:ext>
            </a:extLst>
          </p:cNvPr>
          <p:cNvSpPr txBox="1"/>
          <p:nvPr/>
        </p:nvSpPr>
        <p:spPr>
          <a:xfrm>
            <a:off x="1743808" y="4786350"/>
            <a:ext cx="431917" cy="1015663"/>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李四光</a:t>
            </a:r>
          </a:p>
        </p:txBody>
      </p:sp>
      <p:cxnSp>
        <p:nvCxnSpPr>
          <p:cNvPr id="30" name="直接连接符 29">
            <a:extLst>
              <a:ext uri="{FF2B5EF4-FFF2-40B4-BE49-F238E27FC236}">
                <a16:creationId xmlns:a16="http://schemas.microsoft.com/office/drawing/2014/main" id="{D45CA653-F75B-4D24-8A65-335D7BCC7BE8}"/>
              </a:ext>
            </a:extLst>
          </p:cNvPr>
          <p:cNvCxnSpPr/>
          <p:nvPr/>
        </p:nvCxnSpPr>
        <p:spPr>
          <a:xfrm>
            <a:off x="2291787" y="4975877"/>
            <a:ext cx="0" cy="63660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98C6B04-1267-4B9B-B484-C5E413BEBB8A}"/>
              </a:ext>
            </a:extLst>
          </p:cNvPr>
          <p:cNvSpPr txBox="1"/>
          <p:nvPr/>
        </p:nvSpPr>
        <p:spPr>
          <a:xfrm>
            <a:off x="2436472" y="4524063"/>
            <a:ext cx="1469985" cy="1497205"/>
          </a:xfrm>
          <a:prstGeom prst="rect">
            <a:avLst/>
          </a:prstGeom>
          <a:noFill/>
        </p:spPr>
        <p:txBody>
          <a:bodyPr wrap="square" rtlCol="0">
            <a:spAutoFit/>
          </a:bodyPr>
          <a:lstStyle/>
          <a:p>
            <a:pPr>
              <a:lnSpc>
                <a:spcPct val="130000"/>
              </a:lnSpc>
            </a:pPr>
            <a:r>
              <a:rPr lang="zh-CN" altLang="en-US" spc="130" dirty="0">
                <a:cs typeface="+mn-ea"/>
                <a:sym typeface="+mn-lt"/>
              </a:rPr>
              <a:t>请输入内容请输入内容请输入内容请输入内容</a:t>
            </a:r>
          </a:p>
        </p:txBody>
      </p:sp>
      <p:sp>
        <p:nvSpPr>
          <p:cNvPr id="32" name="文本框 31">
            <a:extLst>
              <a:ext uri="{FF2B5EF4-FFF2-40B4-BE49-F238E27FC236}">
                <a16:creationId xmlns:a16="http://schemas.microsoft.com/office/drawing/2014/main" id="{518A36C9-8446-4AAB-BB71-882D07707283}"/>
              </a:ext>
            </a:extLst>
          </p:cNvPr>
          <p:cNvSpPr txBox="1"/>
          <p:nvPr/>
        </p:nvSpPr>
        <p:spPr>
          <a:xfrm>
            <a:off x="5589737" y="4786350"/>
            <a:ext cx="431917" cy="1015663"/>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常隆庆</a:t>
            </a:r>
          </a:p>
        </p:txBody>
      </p:sp>
      <p:cxnSp>
        <p:nvCxnSpPr>
          <p:cNvPr id="33" name="直接连接符 32">
            <a:extLst>
              <a:ext uri="{FF2B5EF4-FFF2-40B4-BE49-F238E27FC236}">
                <a16:creationId xmlns:a16="http://schemas.microsoft.com/office/drawing/2014/main" id="{472E1788-EAB3-43A7-A33E-28D66FB43DC8}"/>
              </a:ext>
            </a:extLst>
          </p:cNvPr>
          <p:cNvCxnSpPr/>
          <p:nvPr/>
        </p:nvCxnSpPr>
        <p:spPr>
          <a:xfrm>
            <a:off x="6137716" y="4975877"/>
            <a:ext cx="0" cy="63660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46F94E4-687D-49A5-BD53-4BF429F41CBB}"/>
              </a:ext>
            </a:extLst>
          </p:cNvPr>
          <p:cNvSpPr txBox="1"/>
          <p:nvPr/>
        </p:nvSpPr>
        <p:spPr>
          <a:xfrm>
            <a:off x="6282401" y="4524063"/>
            <a:ext cx="1469985" cy="1497205"/>
          </a:xfrm>
          <a:prstGeom prst="rect">
            <a:avLst/>
          </a:prstGeom>
          <a:noFill/>
        </p:spPr>
        <p:txBody>
          <a:bodyPr wrap="square" rtlCol="0">
            <a:spAutoFit/>
          </a:bodyPr>
          <a:lstStyle/>
          <a:p>
            <a:pPr>
              <a:lnSpc>
                <a:spcPct val="130000"/>
              </a:lnSpc>
            </a:pPr>
            <a:r>
              <a:rPr lang="zh-CN" altLang="en-US" spc="130" dirty="0">
                <a:cs typeface="+mn-ea"/>
                <a:sym typeface="+mn-lt"/>
              </a:rPr>
              <a:t>请输入内容请输入内容请输入内容请输入内容</a:t>
            </a:r>
          </a:p>
        </p:txBody>
      </p:sp>
      <p:sp>
        <p:nvSpPr>
          <p:cNvPr id="35" name="文本框 34">
            <a:extLst>
              <a:ext uri="{FF2B5EF4-FFF2-40B4-BE49-F238E27FC236}">
                <a16:creationId xmlns:a16="http://schemas.microsoft.com/office/drawing/2014/main" id="{EB3DC3BB-C02D-47E1-B96C-0B00BBD32680}"/>
              </a:ext>
            </a:extLst>
          </p:cNvPr>
          <p:cNvSpPr txBox="1"/>
          <p:nvPr/>
        </p:nvSpPr>
        <p:spPr>
          <a:xfrm>
            <a:off x="9435666" y="4786350"/>
            <a:ext cx="431917" cy="1015663"/>
          </a:xfrm>
          <a:prstGeom prst="rect">
            <a:avLst/>
          </a:prstGeom>
          <a:noFill/>
        </p:spPr>
        <p:txBody>
          <a:bodyPr wrap="square" rtlCol="0">
            <a:spAutoFit/>
          </a:bodyPr>
          <a:lstStyle/>
          <a:p>
            <a:r>
              <a:rPr lang="zh-CN" altLang="en-US" sz="2000" b="1" dirty="0">
                <a:solidFill>
                  <a:schemeClr val="tx1">
                    <a:lumMod val="65000"/>
                    <a:lumOff val="35000"/>
                  </a:schemeClr>
                </a:solidFill>
                <a:cs typeface="+mn-ea"/>
                <a:sym typeface="+mn-lt"/>
              </a:rPr>
              <a:t>邬宗岳</a:t>
            </a:r>
          </a:p>
        </p:txBody>
      </p:sp>
      <p:cxnSp>
        <p:nvCxnSpPr>
          <p:cNvPr id="36" name="直接连接符 35">
            <a:extLst>
              <a:ext uri="{FF2B5EF4-FFF2-40B4-BE49-F238E27FC236}">
                <a16:creationId xmlns:a16="http://schemas.microsoft.com/office/drawing/2014/main" id="{A8E894D8-F943-48EB-8A69-89DEFDF0E300}"/>
              </a:ext>
            </a:extLst>
          </p:cNvPr>
          <p:cNvCxnSpPr/>
          <p:nvPr/>
        </p:nvCxnSpPr>
        <p:spPr>
          <a:xfrm>
            <a:off x="9983645" y="4975877"/>
            <a:ext cx="0" cy="63660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ED0ACCC-18E7-4D69-883A-DA0A6671178D}"/>
              </a:ext>
            </a:extLst>
          </p:cNvPr>
          <p:cNvSpPr txBox="1"/>
          <p:nvPr/>
        </p:nvSpPr>
        <p:spPr>
          <a:xfrm>
            <a:off x="10128330" y="4524063"/>
            <a:ext cx="1469985" cy="1497205"/>
          </a:xfrm>
          <a:prstGeom prst="rect">
            <a:avLst/>
          </a:prstGeom>
          <a:noFill/>
        </p:spPr>
        <p:txBody>
          <a:bodyPr wrap="square" rtlCol="0">
            <a:spAutoFit/>
          </a:bodyPr>
          <a:lstStyle/>
          <a:p>
            <a:pPr>
              <a:lnSpc>
                <a:spcPct val="130000"/>
              </a:lnSpc>
            </a:pPr>
            <a:r>
              <a:rPr lang="zh-CN" altLang="en-US" spc="130" dirty="0">
                <a:cs typeface="+mn-ea"/>
                <a:sym typeface="+mn-lt"/>
              </a:rPr>
              <a:t>请输入内容请输入内容请输入内容请输入内容</a:t>
            </a:r>
          </a:p>
        </p:txBody>
      </p:sp>
    </p:spTree>
    <p:extLst>
      <p:ext uri="{BB962C8B-B14F-4D97-AF65-F5344CB8AC3E}">
        <p14:creationId xmlns:p14="http://schemas.microsoft.com/office/powerpoint/2010/main" val="1338712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6">
            <a:extLst>
              <a:ext uri="{FF2B5EF4-FFF2-40B4-BE49-F238E27FC236}">
                <a16:creationId xmlns:a16="http://schemas.microsoft.com/office/drawing/2014/main" id="{38246EE2-3F0F-4C0E-97A7-5F6467EB45C7}"/>
              </a:ext>
            </a:extLst>
          </p:cNvPr>
          <p:cNvPicPr>
            <a:picLocks noChangeAspect="1"/>
          </p:cNvPicPr>
          <p:nvPr/>
        </p:nvPicPr>
        <p:blipFill>
          <a:blip r:embed="rId2"/>
          <a:stretch>
            <a:fillRect/>
          </a:stretch>
        </p:blipFill>
        <p:spPr>
          <a:xfrm>
            <a:off x="14" y="9"/>
            <a:ext cx="12191986" cy="6857991"/>
          </a:xfrm>
          <a:prstGeom prst="rect">
            <a:avLst/>
          </a:prstGeom>
        </p:spPr>
      </p:pic>
      <p:sp>
        <p:nvSpPr>
          <p:cNvPr id="2" name="文本占位符 1">
            <a:extLst>
              <a:ext uri="{FF2B5EF4-FFF2-40B4-BE49-F238E27FC236}">
                <a16:creationId xmlns:a16="http://schemas.microsoft.com/office/drawing/2014/main" id="{D81CE963-E9F9-4DD7-B2E1-C9117CA6C207}"/>
              </a:ext>
            </a:extLst>
          </p:cNvPr>
          <p:cNvSpPr>
            <a:spLocks noGrp="1"/>
          </p:cNvSpPr>
          <p:nvPr>
            <p:ph type="body" sz="quarter" idx="10"/>
          </p:nvPr>
        </p:nvSpPr>
        <p:spPr>
          <a:xfrm>
            <a:off x="398871" y="341997"/>
            <a:ext cx="2442279" cy="480131"/>
          </a:xfrm>
        </p:spPr>
        <p:txBody>
          <a:bodyPr/>
          <a:lstStyle/>
          <a:p>
            <a:r>
              <a:rPr lang="zh-CN" altLang="en-US" dirty="0"/>
              <a:t>一句话页</a:t>
            </a:r>
          </a:p>
        </p:txBody>
      </p:sp>
      <p:sp>
        <p:nvSpPr>
          <p:cNvPr id="92" name="文本框 91">
            <a:extLst>
              <a:ext uri="{FF2B5EF4-FFF2-40B4-BE49-F238E27FC236}">
                <a16:creationId xmlns:a16="http://schemas.microsoft.com/office/drawing/2014/main" id="{13794460-A581-4248-9ABC-45D100A240FE}"/>
              </a:ext>
            </a:extLst>
          </p:cNvPr>
          <p:cNvSpPr txBox="1"/>
          <p:nvPr/>
        </p:nvSpPr>
        <p:spPr>
          <a:xfrm>
            <a:off x="2430385" y="2755472"/>
            <a:ext cx="7620000" cy="769441"/>
          </a:xfrm>
          <a:prstGeom prst="rect">
            <a:avLst/>
          </a:prstGeom>
          <a:noFill/>
        </p:spPr>
        <p:txBody>
          <a:bodyPr wrap="square" rtlCol="0">
            <a:spAutoFit/>
          </a:bodyPr>
          <a:lstStyle/>
          <a:p>
            <a:pPr algn="ctr"/>
            <a:r>
              <a:rPr lang="zh-CN" altLang="en-US" sz="4400" b="1" dirty="0">
                <a:solidFill>
                  <a:srgbClr val="3F3F3F"/>
                </a:solidFill>
                <a:cs typeface="+mn-ea"/>
                <a:sym typeface="+mn-lt"/>
              </a:rPr>
              <a:t>请输入你自己的一句话</a:t>
            </a:r>
          </a:p>
        </p:txBody>
      </p:sp>
      <p:sp>
        <p:nvSpPr>
          <p:cNvPr id="17" name="文本框 16">
            <a:extLst>
              <a:ext uri="{FF2B5EF4-FFF2-40B4-BE49-F238E27FC236}">
                <a16:creationId xmlns:a16="http://schemas.microsoft.com/office/drawing/2014/main" id="{A707869F-878E-4506-8AE1-25433607CA1B}"/>
              </a:ext>
            </a:extLst>
          </p:cNvPr>
          <p:cNvSpPr txBox="1"/>
          <p:nvPr/>
        </p:nvSpPr>
        <p:spPr>
          <a:xfrm>
            <a:off x="9662084" y="3962441"/>
            <a:ext cx="500812" cy="463178"/>
          </a:xfrm>
          <a:custGeom>
            <a:avLst/>
            <a:gdLst/>
            <a:ahLst/>
            <a:cxnLst/>
            <a:rect l="l" t="t" r="r" b="b"/>
            <a:pathLst>
              <a:path w="173794" h="160734">
                <a:moveTo>
                  <a:pt x="109166" y="0"/>
                </a:moveTo>
                <a:lnTo>
                  <a:pt x="173794" y="0"/>
                </a:lnTo>
                <a:lnTo>
                  <a:pt x="173794" y="55252"/>
                </a:lnTo>
                <a:cubicBezTo>
                  <a:pt x="173794" y="85167"/>
                  <a:pt x="170334" y="106709"/>
                  <a:pt x="163414" y="119881"/>
                </a:cubicBezTo>
                <a:cubicBezTo>
                  <a:pt x="153814" y="137963"/>
                  <a:pt x="138857" y="151581"/>
                  <a:pt x="118542" y="160734"/>
                </a:cubicBezTo>
                <a:lnTo>
                  <a:pt x="103808" y="136959"/>
                </a:lnTo>
                <a:cubicBezTo>
                  <a:pt x="115863" y="132047"/>
                  <a:pt x="124848" y="124290"/>
                  <a:pt x="130764" y="113686"/>
                </a:cubicBezTo>
                <a:cubicBezTo>
                  <a:pt x="136680" y="103082"/>
                  <a:pt x="139973" y="88515"/>
                  <a:pt x="140643" y="69986"/>
                </a:cubicBezTo>
                <a:lnTo>
                  <a:pt x="109166" y="69986"/>
                </a:lnTo>
                <a:close/>
                <a:moveTo>
                  <a:pt x="5358" y="0"/>
                </a:moveTo>
                <a:lnTo>
                  <a:pt x="69987" y="0"/>
                </a:lnTo>
                <a:lnTo>
                  <a:pt x="69987" y="55252"/>
                </a:lnTo>
                <a:cubicBezTo>
                  <a:pt x="69987" y="85167"/>
                  <a:pt x="66526" y="106709"/>
                  <a:pt x="59606" y="119881"/>
                </a:cubicBezTo>
                <a:cubicBezTo>
                  <a:pt x="50007" y="137963"/>
                  <a:pt x="35049" y="151581"/>
                  <a:pt x="14734" y="160734"/>
                </a:cubicBezTo>
                <a:lnTo>
                  <a:pt x="0" y="136959"/>
                </a:lnTo>
                <a:cubicBezTo>
                  <a:pt x="12055" y="132047"/>
                  <a:pt x="21041" y="124290"/>
                  <a:pt x="26957" y="113686"/>
                </a:cubicBezTo>
                <a:cubicBezTo>
                  <a:pt x="32873" y="103082"/>
                  <a:pt x="36166" y="88515"/>
                  <a:pt x="36835" y="69986"/>
                </a:cubicBezTo>
                <a:lnTo>
                  <a:pt x="5358" y="69986"/>
                </a:lnTo>
                <a:close/>
              </a:path>
            </a:pathLst>
          </a:custGeom>
          <a:solidFill>
            <a:schemeClr val="tx1">
              <a:lumMod val="50000"/>
              <a:lumOff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5400">
                <a:solidFill>
                  <a:schemeClr val="tx1">
                    <a:lumMod val="50000"/>
                    <a:lumOff val="50000"/>
                  </a:schemeClr>
                </a:solidFill>
              </a:defRPr>
            </a:lvl1pPr>
          </a:lstStyle>
          <a:p>
            <a:endParaRPr lang="zh-CN" altLang="en-US" dirty="0">
              <a:cs typeface="+mn-ea"/>
              <a:sym typeface="+mn-lt"/>
            </a:endParaRPr>
          </a:p>
        </p:txBody>
      </p:sp>
      <p:sp>
        <p:nvSpPr>
          <p:cNvPr id="15" name="文本框 14">
            <a:extLst>
              <a:ext uri="{FF2B5EF4-FFF2-40B4-BE49-F238E27FC236}">
                <a16:creationId xmlns:a16="http://schemas.microsoft.com/office/drawing/2014/main" id="{B747621A-608A-4CA8-851B-151AFC09CE60}"/>
              </a:ext>
            </a:extLst>
          </p:cNvPr>
          <p:cNvSpPr txBox="1">
            <a:spLocks noChangeAspect="1"/>
          </p:cNvSpPr>
          <p:nvPr/>
        </p:nvSpPr>
        <p:spPr>
          <a:xfrm>
            <a:off x="2029104" y="1829723"/>
            <a:ext cx="525309" cy="485834"/>
          </a:xfrm>
          <a:custGeom>
            <a:avLst/>
            <a:gdLst/>
            <a:ahLst/>
            <a:cxnLst/>
            <a:rect l="l" t="t" r="r" b="b"/>
            <a:pathLst>
              <a:path w="173794" h="160734">
                <a:moveTo>
                  <a:pt x="159060" y="0"/>
                </a:moveTo>
                <a:lnTo>
                  <a:pt x="173794" y="23440"/>
                </a:lnTo>
                <a:cubicBezTo>
                  <a:pt x="161515" y="28575"/>
                  <a:pt x="152474" y="36221"/>
                  <a:pt x="146670" y="46379"/>
                </a:cubicBezTo>
                <a:cubicBezTo>
                  <a:pt x="140866" y="56536"/>
                  <a:pt x="137629" y="71326"/>
                  <a:pt x="136959" y="90748"/>
                </a:cubicBezTo>
                <a:lnTo>
                  <a:pt x="168436" y="90748"/>
                </a:lnTo>
                <a:lnTo>
                  <a:pt x="168436" y="160734"/>
                </a:lnTo>
                <a:lnTo>
                  <a:pt x="103807" y="160734"/>
                </a:lnTo>
                <a:lnTo>
                  <a:pt x="103807" y="105482"/>
                </a:lnTo>
                <a:cubicBezTo>
                  <a:pt x="103807" y="75567"/>
                  <a:pt x="107379" y="53913"/>
                  <a:pt x="114523" y="40518"/>
                </a:cubicBezTo>
                <a:cubicBezTo>
                  <a:pt x="123899" y="22659"/>
                  <a:pt x="138745" y="9153"/>
                  <a:pt x="159060" y="0"/>
                </a:cubicBezTo>
                <a:close/>
                <a:moveTo>
                  <a:pt x="55252" y="0"/>
                </a:moveTo>
                <a:lnTo>
                  <a:pt x="69986" y="23440"/>
                </a:lnTo>
                <a:cubicBezTo>
                  <a:pt x="57708" y="28575"/>
                  <a:pt x="48667" y="36221"/>
                  <a:pt x="42862" y="46379"/>
                </a:cubicBezTo>
                <a:cubicBezTo>
                  <a:pt x="37058" y="56536"/>
                  <a:pt x="33821" y="71326"/>
                  <a:pt x="33151" y="90748"/>
                </a:cubicBezTo>
                <a:lnTo>
                  <a:pt x="64628" y="90748"/>
                </a:lnTo>
                <a:lnTo>
                  <a:pt x="64628" y="160734"/>
                </a:lnTo>
                <a:lnTo>
                  <a:pt x="0" y="160734"/>
                </a:lnTo>
                <a:lnTo>
                  <a:pt x="0" y="105482"/>
                </a:lnTo>
                <a:cubicBezTo>
                  <a:pt x="0" y="75567"/>
                  <a:pt x="3572" y="53913"/>
                  <a:pt x="10715" y="40518"/>
                </a:cubicBezTo>
                <a:cubicBezTo>
                  <a:pt x="20092" y="22659"/>
                  <a:pt x="34937" y="9153"/>
                  <a:pt x="55252" y="0"/>
                </a:cubicBezTo>
                <a:close/>
              </a:path>
            </a:pathLst>
          </a:custGeom>
          <a:solidFill>
            <a:schemeClr val="tx1">
              <a:lumMod val="50000"/>
              <a:lumOff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solidFill>
                <a:schemeClr val="tx1">
                  <a:lumMod val="50000"/>
                  <a:lumOff val="50000"/>
                </a:schemeClr>
              </a:solidFill>
              <a:cs typeface="+mn-ea"/>
              <a:sym typeface="+mn-lt"/>
            </a:endParaRPr>
          </a:p>
        </p:txBody>
      </p:sp>
      <p:cxnSp>
        <p:nvCxnSpPr>
          <p:cNvPr id="10" name="直接连接符 9">
            <a:extLst>
              <a:ext uri="{FF2B5EF4-FFF2-40B4-BE49-F238E27FC236}">
                <a16:creationId xmlns:a16="http://schemas.microsoft.com/office/drawing/2014/main" id="{4675F0D3-0870-4D30-992F-F929FAE95162}"/>
              </a:ext>
            </a:extLst>
          </p:cNvPr>
          <p:cNvCxnSpPr>
            <a:cxnSpLocks/>
          </p:cNvCxnSpPr>
          <p:nvPr/>
        </p:nvCxnSpPr>
        <p:spPr>
          <a:xfrm>
            <a:off x="8823960" y="5036820"/>
            <a:ext cx="6781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22686D3-F1AF-4C94-B081-7AA5A835EC7F}"/>
              </a:ext>
            </a:extLst>
          </p:cNvPr>
          <p:cNvSpPr txBox="1"/>
          <p:nvPr/>
        </p:nvSpPr>
        <p:spPr>
          <a:xfrm>
            <a:off x="9585960" y="4836765"/>
            <a:ext cx="1104900" cy="400110"/>
          </a:xfrm>
          <a:prstGeom prst="rect">
            <a:avLst/>
          </a:prstGeom>
          <a:noFill/>
        </p:spPr>
        <p:txBody>
          <a:bodyPr wrap="square" rtlCol="0">
            <a:spAutoFit/>
          </a:bodyPr>
          <a:lstStyle/>
          <a:p>
            <a:pPr algn="ctr"/>
            <a:r>
              <a:rPr lang="en-US" altLang="zh-CN" sz="2000" dirty="0">
                <a:solidFill>
                  <a:schemeClr val="tx1">
                    <a:lumMod val="85000"/>
                    <a:lumOff val="15000"/>
                  </a:schemeClr>
                </a:solidFill>
                <a:cs typeface="+mn-ea"/>
                <a:sym typeface="+mn-lt"/>
              </a:rPr>
              <a:t>By</a:t>
            </a:r>
            <a:r>
              <a:rPr lang="zh-CN" altLang="en-US" sz="2000" dirty="0">
                <a:solidFill>
                  <a:schemeClr val="tx1">
                    <a:lumMod val="85000"/>
                    <a:lumOff val="15000"/>
                  </a:schemeClr>
                </a:solidFill>
                <a:cs typeface="+mn-ea"/>
                <a:sym typeface="+mn-lt"/>
              </a:rPr>
              <a:t>作者</a:t>
            </a:r>
          </a:p>
        </p:txBody>
      </p:sp>
      <p:sp>
        <p:nvSpPr>
          <p:cNvPr id="3" name="文本占位符 2">
            <a:extLst>
              <a:ext uri="{FF2B5EF4-FFF2-40B4-BE49-F238E27FC236}">
                <a16:creationId xmlns:a16="http://schemas.microsoft.com/office/drawing/2014/main" id="{7698B27C-FACB-4930-B8D9-CF3C416B3BB9}"/>
              </a:ext>
            </a:extLst>
          </p:cNvPr>
          <p:cNvSpPr>
            <a:spLocks noGrp="1"/>
          </p:cNvSpPr>
          <p:nvPr>
            <p:ph type="body" sz="quarter" idx="11"/>
          </p:nvPr>
        </p:nvSpPr>
        <p:spPr>
          <a:xfrm>
            <a:off x="1975030" y="535896"/>
            <a:ext cx="2442279" cy="286232"/>
          </a:xfrm>
        </p:spPr>
        <p:txBody>
          <a:bodyPr/>
          <a:lstStyle/>
          <a:p>
            <a:r>
              <a:rPr lang="en-US" altLang="zh-CN" dirty="0"/>
              <a:t>One Ward Page</a:t>
            </a:r>
          </a:p>
        </p:txBody>
      </p:sp>
    </p:spTree>
    <p:extLst>
      <p:ext uri="{BB962C8B-B14F-4D97-AF65-F5344CB8AC3E}">
        <p14:creationId xmlns:p14="http://schemas.microsoft.com/office/powerpoint/2010/main" val="514819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27CFF60-3294-4A93-AE7E-5D64B8F486A6}"/>
              </a:ext>
            </a:extLst>
          </p:cNvPr>
          <p:cNvSpPr>
            <a:spLocks noGrp="1"/>
          </p:cNvSpPr>
          <p:nvPr>
            <p:ph type="body" sz="quarter" idx="11"/>
          </p:nvPr>
        </p:nvSpPr>
        <p:spPr>
          <a:xfrm>
            <a:off x="1985190" y="535896"/>
            <a:ext cx="2442279" cy="286232"/>
          </a:xfrm>
        </p:spPr>
        <p:txBody>
          <a:bodyPr/>
          <a:lstStyle/>
          <a:p>
            <a:r>
              <a:rPr lang="en-US" altLang="zh-CN" sz="1400" dirty="0">
                <a:solidFill>
                  <a:schemeClr val="bg2">
                    <a:lumMod val="75000"/>
                  </a:schemeClr>
                </a:solidFill>
                <a:cs typeface="+mn-ea"/>
                <a:sym typeface="+mn-lt"/>
              </a:rPr>
              <a:t>The Timeline Page</a:t>
            </a:r>
            <a:endParaRPr lang="zh-CN" altLang="en-US" sz="1400" dirty="0">
              <a:solidFill>
                <a:schemeClr val="bg2">
                  <a:lumMod val="75000"/>
                </a:schemeClr>
              </a:solidFill>
              <a:cs typeface="+mn-ea"/>
              <a:sym typeface="+mn-lt"/>
            </a:endParaRPr>
          </a:p>
        </p:txBody>
      </p:sp>
      <p:sp>
        <p:nvSpPr>
          <p:cNvPr id="211" name="Freeform 7">
            <a:extLst>
              <a:ext uri="{FF2B5EF4-FFF2-40B4-BE49-F238E27FC236}">
                <a16:creationId xmlns:a16="http://schemas.microsoft.com/office/drawing/2014/main" id="{25AD21B1-5F52-4E3B-9848-CDA966227A30}"/>
              </a:ext>
            </a:extLst>
          </p:cNvPr>
          <p:cNvSpPr>
            <a:spLocks noEditPoints="1"/>
          </p:cNvSpPr>
          <p:nvPr/>
        </p:nvSpPr>
        <p:spPr bwMode="auto">
          <a:xfrm flipH="1">
            <a:off x="4430754" y="4852488"/>
            <a:ext cx="375468" cy="542381"/>
          </a:xfrm>
          <a:custGeom>
            <a:avLst/>
            <a:gdLst>
              <a:gd name="T0" fmla="*/ 3 w 223"/>
              <a:gd name="T1" fmla="*/ 196 h 351"/>
              <a:gd name="T2" fmla="*/ 10 w 223"/>
              <a:gd name="T3" fmla="*/ 177 h 351"/>
              <a:gd name="T4" fmla="*/ 53 w 223"/>
              <a:gd name="T5" fmla="*/ 157 h 351"/>
              <a:gd name="T6" fmla="*/ 76 w 223"/>
              <a:gd name="T7" fmla="*/ 97 h 351"/>
              <a:gd name="T8" fmla="*/ 90 w 223"/>
              <a:gd name="T9" fmla="*/ 88 h 351"/>
              <a:gd name="T10" fmla="*/ 90 w 223"/>
              <a:gd name="T11" fmla="*/ 88 h 351"/>
              <a:gd name="T12" fmla="*/ 119 w 223"/>
              <a:gd name="T13" fmla="*/ 88 h 351"/>
              <a:gd name="T14" fmla="*/ 119 w 223"/>
              <a:gd name="T15" fmla="*/ 88 h 351"/>
              <a:gd name="T16" fmla="*/ 125 w 223"/>
              <a:gd name="T17" fmla="*/ 89 h 351"/>
              <a:gd name="T18" fmla="*/ 184 w 223"/>
              <a:gd name="T19" fmla="*/ 118 h 351"/>
              <a:gd name="T20" fmla="*/ 190 w 223"/>
              <a:gd name="T21" fmla="*/ 123 h 351"/>
              <a:gd name="T22" fmla="*/ 219 w 223"/>
              <a:gd name="T23" fmla="*/ 167 h 351"/>
              <a:gd name="T24" fmla="*/ 215 w 223"/>
              <a:gd name="T25" fmla="*/ 187 h 351"/>
              <a:gd name="T26" fmla="*/ 207 w 223"/>
              <a:gd name="T27" fmla="*/ 190 h 351"/>
              <a:gd name="T28" fmla="*/ 195 w 223"/>
              <a:gd name="T29" fmla="*/ 183 h 351"/>
              <a:gd name="T30" fmla="*/ 167 w 223"/>
              <a:gd name="T31" fmla="*/ 143 h 351"/>
              <a:gd name="T32" fmla="*/ 134 w 223"/>
              <a:gd name="T33" fmla="*/ 126 h 351"/>
              <a:gd name="T34" fmla="*/ 135 w 223"/>
              <a:gd name="T35" fmla="*/ 131 h 351"/>
              <a:gd name="T36" fmla="*/ 148 w 223"/>
              <a:gd name="T37" fmla="*/ 190 h 351"/>
              <a:gd name="T38" fmla="*/ 138 w 223"/>
              <a:gd name="T39" fmla="*/ 222 h 351"/>
              <a:gd name="T40" fmla="*/ 87 w 223"/>
              <a:gd name="T41" fmla="*/ 273 h 351"/>
              <a:gd name="T42" fmla="*/ 59 w 223"/>
              <a:gd name="T43" fmla="*/ 342 h 351"/>
              <a:gd name="T44" fmla="*/ 46 w 223"/>
              <a:gd name="T45" fmla="*/ 351 h 351"/>
              <a:gd name="T46" fmla="*/ 40 w 223"/>
              <a:gd name="T47" fmla="*/ 350 h 351"/>
              <a:gd name="T48" fmla="*/ 32 w 223"/>
              <a:gd name="T49" fmla="*/ 331 h 351"/>
              <a:gd name="T50" fmla="*/ 61 w 223"/>
              <a:gd name="T51" fmla="*/ 258 h 351"/>
              <a:gd name="T52" fmla="*/ 63 w 223"/>
              <a:gd name="T53" fmla="*/ 254 h 351"/>
              <a:gd name="T54" fmla="*/ 72 w 223"/>
              <a:gd name="T55" fmla="*/ 242 h 351"/>
              <a:gd name="T56" fmla="*/ 97 w 223"/>
              <a:gd name="T57" fmla="*/ 203 h 351"/>
              <a:gd name="T58" fmla="*/ 86 w 223"/>
              <a:gd name="T59" fmla="*/ 152 h 351"/>
              <a:gd name="T60" fmla="*/ 78 w 223"/>
              <a:gd name="T61" fmla="*/ 173 h 351"/>
              <a:gd name="T62" fmla="*/ 71 w 223"/>
              <a:gd name="T63" fmla="*/ 181 h 351"/>
              <a:gd name="T64" fmla="*/ 22 w 223"/>
              <a:gd name="T65" fmla="*/ 203 h 351"/>
              <a:gd name="T66" fmla="*/ 16 w 223"/>
              <a:gd name="T67" fmla="*/ 205 h 351"/>
              <a:gd name="T68" fmla="*/ 3 w 223"/>
              <a:gd name="T69" fmla="*/ 196 h 351"/>
              <a:gd name="T70" fmla="*/ 82 w 223"/>
              <a:gd name="T71" fmla="*/ 73 h 351"/>
              <a:gd name="T72" fmla="*/ 119 w 223"/>
              <a:gd name="T73" fmla="*/ 36 h 351"/>
              <a:gd name="T74" fmla="*/ 82 w 223"/>
              <a:gd name="T75" fmla="*/ 0 h 351"/>
              <a:gd name="T76" fmla="*/ 46 w 223"/>
              <a:gd name="T77" fmla="*/ 36 h 351"/>
              <a:gd name="T78" fmla="*/ 82 w 223"/>
              <a:gd name="T79" fmla="*/ 73 h 351"/>
              <a:gd name="T80" fmla="*/ 153 w 223"/>
              <a:gd name="T81" fmla="*/ 225 h 351"/>
              <a:gd name="T82" fmla="*/ 147 w 223"/>
              <a:gd name="T83" fmla="*/ 232 h 351"/>
              <a:gd name="T84" fmla="*/ 123 w 223"/>
              <a:gd name="T85" fmla="*/ 256 h 351"/>
              <a:gd name="T86" fmla="*/ 133 w 223"/>
              <a:gd name="T87" fmla="*/ 281 h 351"/>
              <a:gd name="T88" fmla="*/ 138 w 223"/>
              <a:gd name="T89" fmla="*/ 288 h 351"/>
              <a:gd name="T90" fmla="*/ 180 w 223"/>
              <a:gd name="T91" fmla="*/ 345 h 351"/>
              <a:gd name="T92" fmla="*/ 192 w 223"/>
              <a:gd name="T93" fmla="*/ 351 h 351"/>
              <a:gd name="T94" fmla="*/ 201 w 223"/>
              <a:gd name="T95" fmla="*/ 348 h 351"/>
              <a:gd name="T96" fmla="*/ 204 w 223"/>
              <a:gd name="T97" fmla="*/ 328 h 351"/>
              <a:gd name="T98" fmla="*/ 162 w 223"/>
              <a:gd name="T99" fmla="*/ 272 h 351"/>
              <a:gd name="T100" fmla="*/ 153 w 223"/>
              <a:gd name="T101" fmla="*/ 225 h 351"/>
              <a:gd name="T102" fmla="*/ 153 w 223"/>
              <a:gd name="T103" fmla="*/ 225 h 351"/>
              <a:gd name="T104" fmla="*/ 153 w 223"/>
              <a:gd name="T105" fmla="*/ 22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51">
                <a:moveTo>
                  <a:pt x="3" y="196"/>
                </a:moveTo>
                <a:cubicBezTo>
                  <a:pt x="0" y="189"/>
                  <a:pt x="3" y="180"/>
                  <a:pt x="10" y="177"/>
                </a:cubicBezTo>
                <a:cubicBezTo>
                  <a:pt x="53" y="157"/>
                  <a:pt x="53" y="157"/>
                  <a:pt x="53" y="157"/>
                </a:cubicBezTo>
                <a:cubicBezTo>
                  <a:pt x="76" y="97"/>
                  <a:pt x="76" y="97"/>
                  <a:pt x="76" y="97"/>
                </a:cubicBezTo>
                <a:cubicBezTo>
                  <a:pt x="78" y="91"/>
                  <a:pt x="84" y="88"/>
                  <a:pt x="90" y="88"/>
                </a:cubicBezTo>
                <a:cubicBezTo>
                  <a:pt x="90" y="88"/>
                  <a:pt x="90" y="88"/>
                  <a:pt x="90" y="88"/>
                </a:cubicBezTo>
                <a:cubicBezTo>
                  <a:pt x="119" y="88"/>
                  <a:pt x="119" y="88"/>
                  <a:pt x="119" y="88"/>
                </a:cubicBezTo>
                <a:cubicBezTo>
                  <a:pt x="119" y="88"/>
                  <a:pt x="119" y="88"/>
                  <a:pt x="119" y="88"/>
                </a:cubicBezTo>
                <a:cubicBezTo>
                  <a:pt x="121" y="88"/>
                  <a:pt x="123" y="88"/>
                  <a:pt x="125" y="89"/>
                </a:cubicBezTo>
                <a:cubicBezTo>
                  <a:pt x="184" y="118"/>
                  <a:pt x="184" y="118"/>
                  <a:pt x="184" y="118"/>
                </a:cubicBezTo>
                <a:cubicBezTo>
                  <a:pt x="186" y="119"/>
                  <a:pt x="188" y="121"/>
                  <a:pt x="190" y="123"/>
                </a:cubicBezTo>
                <a:cubicBezTo>
                  <a:pt x="219" y="167"/>
                  <a:pt x="219" y="167"/>
                  <a:pt x="219" y="167"/>
                </a:cubicBezTo>
                <a:cubicBezTo>
                  <a:pt x="223" y="174"/>
                  <a:pt x="222" y="183"/>
                  <a:pt x="215" y="187"/>
                </a:cubicBezTo>
                <a:cubicBezTo>
                  <a:pt x="212" y="189"/>
                  <a:pt x="209" y="190"/>
                  <a:pt x="207" y="190"/>
                </a:cubicBezTo>
                <a:cubicBezTo>
                  <a:pt x="202" y="190"/>
                  <a:pt x="197" y="188"/>
                  <a:pt x="195" y="183"/>
                </a:cubicBezTo>
                <a:cubicBezTo>
                  <a:pt x="167" y="143"/>
                  <a:pt x="167" y="143"/>
                  <a:pt x="167" y="143"/>
                </a:cubicBezTo>
                <a:cubicBezTo>
                  <a:pt x="134" y="126"/>
                  <a:pt x="134" y="126"/>
                  <a:pt x="134" y="126"/>
                </a:cubicBezTo>
                <a:cubicBezTo>
                  <a:pt x="135" y="129"/>
                  <a:pt x="135" y="131"/>
                  <a:pt x="135" y="131"/>
                </a:cubicBezTo>
                <a:cubicBezTo>
                  <a:pt x="139" y="153"/>
                  <a:pt x="145" y="181"/>
                  <a:pt x="148" y="190"/>
                </a:cubicBezTo>
                <a:cubicBezTo>
                  <a:pt x="153" y="210"/>
                  <a:pt x="138" y="222"/>
                  <a:pt x="138" y="222"/>
                </a:cubicBezTo>
                <a:cubicBezTo>
                  <a:pt x="87" y="273"/>
                  <a:pt x="87" y="273"/>
                  <a:pt x="87" y="273"/>
                </a:cubicBezTo>
                <a:cubicBezTo>
                  <a:pt x="59" y="342"/>
                  <a:pt x="59" y="342"/>
                  <a:pt x="59" y="342"/>
                </a:cubicBezTo>
                <a:cubicBezTo>
                  <a:pt x="57" y="348"/>
                  <a:pt x="52" y="351"/>
                  <a:pt x="46" y="351"/>
                </a:cubicBezTo>
                <a:cubicBezTo>
                  <a:pt x="44" y="351"/>
                  <a:pt x="42" y="351"/>
                  <a:pt x="40" y="350"/>
                </a:cubicBezTo>
                <a:cubicBezTo>
                  <a:pt x="33" y="347"/>
                  <a:pt x="29" y="338"/>
                  <a:pt x="32" y="331"/>
                </a:cubicBezTo>
                <a:cubicBezTo>
                  <a:pt x="61" y="258"/>
                  <a:pt x="61" y="258"/>
                  <a:pt x="61" y="258"/>
                </a:cubicBezTo>
                <a:cubicBezTo>
                  <a:pt x="62" y="256"/>
                  <a:pt x="62" y="255"/>
                  <a:pt x="63" y="254"/>
                </a:cubicBezTo>
                <a:cubicBezTo>
                  <a:pt x="72" y="242"/>
                  <a:pt x="72" y="242"/>
                  <a:pt x="72" y="242"/>
                </a:cubicBezTo>
                <a:cubicBezTo>
                  <a:pt x="97" y="203"/>
                  <a:pt x="97" y="203"/>
                  <a:pt x="97" y="203"/>
                </a:cubicBezTo>
                <a:cubicBezTo>
                  <a:pt x="86" y="152"/>
                  <a:pt x="86" y="152"/>
                  <a:pt x="86" y="152"/>
                </a:cubicBezTo>
                <a:cubicBezTo>
                  <a:pt x="78" y="173"/>
                  <a:pt x="78" y="173"/>
                  <a:pt x="78" y="173"/>
                </a:cubicBezTo>
                <a:cubicBezTo>
                  <a:pt x="77" y="177"/>
                  <a:pt x="74" y="180"/>
                  <a:pt x="71" y="181"/>
                </a:cubicBezTo>
                <a:cubicBezTo>
                  <a:pt x="22" y="203"/>
                  <a:pt x="22" y="203"/>
                  <a:pt x="22" y="203"/>
                </a:cubicBezTo>
                <a:cubicBezTo>
                  <a:pt x="20" y="204"/>
                  <a:pt x="18" y="205"/>
                  <a:pt x="16" y="205"/>
                </a:cubicBezTo>
                <a:cubicBezTo>
                  <a:pt x="11" y="205"/>
                  <a:pt x="6" y="201"/>
                  <a:pt x="3" y="196"/>
                </a:cubicBezTo>
                <a:close/>
                <a:moveTo>
                  <a:pt x="82" y="73"/>
                </a:moveTo>
                <a:cubicBezTo>
                  <a:pt x="102" y="73"/>
                  <a:pt x="119" y="56"/>
                  <a:pt x="119" y="36"/>
                </a:cubicBezTo>
                <a:cubicBezTo>
                  <a:pt x="119" y="16"/>
                  <a:pt x="102" y="0"/>
                  <a:pt x="82" y="0"/>
                </a:cubicBezTo>
                <a:cubicBezTo>
                  <a:pt x="62" y="0"/>
                  <a:pt x="46" y="16"/>
                  <a:pt x="46" y="36"/>
                </a:cubicBezTo>
                <a:cubicBezTo>
                  <a:pt x="46" y="56"/>
                  <a:pt x="62" y="73"/>
                  <a:pt x="82" y="73"/>
                </a:cubicBezTo>
                <a:close/>
                <a:moveTo>
                  <a:pt x="153" y="225"/>
                </a:moveTo>
                <a:cubicBezTo>
                  <a:pt x="151" y="228"/>
                  <a:pt x="148" y="231"/>
                  <a:pt x="147" y="232"/>
                </a:cubicBezTo>
                <a:cubicBezTo>
                  <a:pt x="123" y="256"/>
                  <a:pt x="123" y="256"/>
                  <a:pt x="123" y="256"/>
                </a:cubicBezTo>
                <a:cubicBezTo>
                  <a:pt x="133" y="281"/>
                  <a:pt x="133" y="281"/>
                  <a:pt x="133" y="281"/>
                </a:cubicBezTo>
                <a:cubicBezTo>
                  <a:pt x="134" y="284"/>
                  <a:pt x="136" y="286"/>
                  <a:pt x="138" y="288"/>
                </a:cubicBezTo>
                <a:cubicBezTo>
                  <a:pt x="180" y="345"/>
                  <a:pt x="180" y="345"/>
                  <a:pt x="180" y="345"/>
                </a:cubicBezTo>
                <a:cubicBezTo>
                  <a:pt x="183" y="349"/>
                  <a:pt x="188" y="351"/>
                  <a:pt x="192" y="351"/>
                </a:cubicBezTo>
                <a:cubicBezTo>
                  <a:pt x="195" y="351"/>
                  <a:pt x="198" y="350"/>
                  <a:pt x="201" y="348"/>
                </a:cubicBezTo>
                <a:cubicBezTo>
                  <a:pt x="207" y="343"/>
                  <a:pt x="209" y="334"/>
                  <a:pt x="204" y="328"/>
                </a:cubicBezTo>
                <a:cubicBezTo>
                  <a:pt x="162" y="272"/>
                  <a:pt x="162" y="272"/>
                  <a:pt x="162" y="272"/>
                </a:cubicBezTo>
                <a:cubicBezTo>
                  <a:pt x="153" y="225"/>
                  <a:pt x="153" y="225"/>
                  <a:pt x="153" y="225"/>
                </a:cubicBezTo>
                <a:close/>
                <a:moveTo>
                  <a:pt x="153" y="225"/>
                </a:moveTo>
                <a:cubicBezTo>
                  <a:pt x="153" y="225"/>
                  <a:pt x="153" y="225"/>
                  <a:pt x="153" y="225"/>
                </a:cubicBezTo>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nvGrpSpPr>
          <p:cNvPr id="344" name="组合 343">
            <a:extLst>
              <a:ext uri="{FF2B5EF4-FFF2-40B4-BE49-F238E27FC236}">
                <a16:creationId xmlns:a16="http://schemas.microsoft.com/office/drawing/2014/main" id="{D020D329-82AC-46BE-A64E-EFE44EF1459A}"/>
              </a:ext>
            </a:extLst>
          </p:cNvPr>
          <p:cNvGrpSpPr/>
          <p:nvPr/>
        </p:nvGrpSpPr>
        <p:grpSpPr>
          <a:xfrm flipH="1">
            <a:off x="6859070" y="4103470"/>
            <a:ext cx="580844" cy="456394"/>
            <a:chOff x="5514975" y="2330451"/>
            <a:chExt cx="735013" cy="657225"/>
          </a:xfrm>
          <a:solidFill>
            <a:schemeClr val="tx1">
              <a:lumMod val="65000"/>
              <a:lumOff val="35000"/>
            </a:schemeClr>
          </a:solidFill>
        </p:grpSpPr>
        <p:sp>
          <p:nvSpPr>
            <p:cNvPr id="345" name="Freeform 11">
              <a:extLst>
                <a:ext uri="{FF2B5EF4-FFF2-40B4-BE49-F238E27FC236}">
                  <a16:creationId xmlns:a16="http://schemas.microsoft.com/office/drawing/2014/main" id="{49727A13-89B2-4D33-B608-6FF812C19A7D}"/>
                </a:ext>
              </a:extLst>
            </p:cNvPr>
            <p:cNvSpPr>
              <a:spLocks noEditPoints="1"/>
            </p:cNvSpPr>
            <p:nvPr/>
          </p:nvSpPr>
          <p:spPr bwMode="auto">
            <a:xfrm>
              <a:off x="5962650" y="2709863"/>
              <a:ext cx="287338" cy="174625"/>
            </a:xfrm>
            <a:custGeom>
              <a:avLst/>
              <a:gdLst>
                <a:gd name="T0" fmla="*/ 52 w 129"/>
                <a:gd name="T1" fmla="*/ 35 h 79"/>
                <a:gd name="T2" fmla="*/ 24 w 129"/>
                <a:gd name="T3" fmla="*/ 0 h 79"/>
                <a:gd name="T4" fmla="*/ 10 w 129"/>
                <a:gd name="T5" fmla="*/ 18 h 79"/>
                <a:gd name="T6" fmla="*/ 0 w 129"/>
                <a:gd name="T7" fmla="*/ 23 h 79"/>
                <a:gd name="T8" fmla="*/ 29 w 129"/>
                <a:gd name="T9" fmla="*/ 60 h 79"/>
                <a:gd name="T10" fmla="*/ 39 w 129"/>
                <a:gd name="T11" fmla="*/ 66 h 79"/>
                <a:gd name="T12" fmla="*/ 107 w 129"/>
                <a:gd name="T13" fmla="*/ 79 h 79"/>
                <a:gd name="T14" fmla="*/ 111 w 129"/>
                <a:gd name="T15" fmla="*/ 79 h 79"/>
                <a:gd name="T16" fmla="*/ 127 w 129"/>
                <a:gd name="T17" fmla="*/ 66 h 79"/>
                <a:gd name="T18" fmla="*/ 114 w 129"/>
                <a:gd name="T19" fmla="*/ 47 h 79"/>
                <a:gd name="T20" fmla="*/ 52 w 129"/>
                <a:gd name="T21" fmla="*/ 35 h 79"/>
                <a:gd name="T22" fmla="*/ 114 w 129"/>
                <a:gd name="T23" fmla="*/ 47 h 79"/>
                <a:gd name="T24" fmla="*/ 114 w 129"/>
                <a:gd name="T25"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79">
                  <a:moveTo>
                    <a:pt x="52" y="35"/>
                  </a:moveTo>
                  <a:cubicBezTo>
                    <a:pt x="24" y="0"/>
                    <a:pt x="24" y="0"/>
                    <a:pt x="24" y="0"/>
                  </a:cubicBezTo>
                  <a:cubicBezTo>
                    <a:pt x="22" y="8"/>
                    <a:pt x="17" y="14"/>
                    <a:pt x="10" y="18"/>
                  </a:cubicBezTo>
                  <a:cubicBezTo>
                    <a:pt x="0" y="23"/>
                    <a:pt x="0" y="23"/>
                    <a:pt x="0" y="23"/>
                  </a:cubicBezTo>
                  <a:cubicBezTo>
                    <a:pt x="29" y="60"/>
                    <a:pt x="29" y="60"/>
                    <a:pt x="29" y="60"/>
                  </a:cubicBezTo>
                  <a:cubicBezTo>
                    <a:pt x="32" y="63"/>
                    <a:pt x="35" y="65"/>
                    <a:pt x="39" y="66"/>
                  </a:cubicBezTo>
                  <a:cubicBezTo>
                    <a:pt x="107" y="79"/>
                    <a:pt x="107" y="79"/>
                    <a:pt x="107" y="79"/>
                  </a:cubicBezTo>
                  <a:cubicBezTo>
                    <a:pt x="108" y="79"/>
                    <a:pt x="110" y="79"/>
                    <a:pt x="111" y="79"/>
                  </a:cubicBezTo>
                  <a:cubicBezTo>
                    <a:pt x="118" y="79"/>
                    <a:pt x="125" y="74"/>
                    <a:pt x="127" y="66"/>
                  </a:cubicBezTo>
                  <a:cubicBezTo>
                    <a:pt x="129" y="57"/>
                    <a:pt x="123" y="48"/>
                    <a:pt x="114" y="47"/>
                  </a:cubicBezTo>
                  <a:lnTo>
                    <a:pt x="52" y="35"/>
                  </a:lnTo>
                  <a:close/>
                  <a:moveTo>
                    <a:pt x="114" y="47"/>
                  </a:moveTo>
                  <a:cubicBezTo>
                    <a:pt x="114" y="47"/>
                    <a:pt x="114" y="47"/>
                    <a:pt x="114"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46" name="Freeform 12">
              <a:extLst>
                <a:ext uri="{FF2B5EF4-FFF2-40B4-BE49-F238E27FC236}">
                  <a16:creationId xmlns:a16="http://schemas.microsoft.com/office/drawing/2014/main" id="{ABD5CB2B-85B1-402D-B7D5-8247507DE99D}"/>
                </a:ext>
              </a:extLst>
            </p:cNvPr>
            <p:cNvSpPr>
              <a:spLocks noEditPoints="1"/>
            </p:cNvSpPr>
            <p:nvPr/>
          </p:nvSpPr>
          <p:spPr bwMode="auto">
            <a:xfrm>
              <a:off x="5594350" y="2330451"/>
              <a:ext cx="160338" cy="161925"/>
            </a:xfrm>
            <a:custGeom>
              <a:avLst/>
              <a:gdLst>
                <a:gd name="T0" fmla="*/ 0 w 72"/>
                <a:gd name="T1" fmla="*/ 36 h 73"/>
                <a:gd name="T2" fmla="*/ 36 w 72"/>
                <a:gd name="T3" fmla="*/ 0 h 73"/>
                <a:gd name="T4" fmla="*/ 72 w 72"/>
                <a:gd name="T5" fmla="*/ 36 h 73"/>
                <a:gd name="T6" fmla="*/ 36 w 72"/>
                <a:gd name="T7" fmla="*/ 73 h 73"/>
                <a:gd name="T8" fmla="*/ 0 w 72"/>
                <a:gd name="T9" fmla="*/ 36 h 73"/>
                <a:gd name="T10" fmla="*/ 0 w 72"/>
                <a:gd name="T11" fmla="*/ 36 h 73"/>
                <a:gd name="T12" fmla="*/ 0 w 7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0" y="36"/>
                  </a:moveTo>
                  <a:cubicBezTo>
                    <a:pt x="0" y="16"/>
                    <a:pt x="16" y="0"/>
                    <a:pt x="36" y="0"/>
                  </a:cubicBezTo>
                  <a:cubicBezTo>
                    <a:pt x="56" y="0"/>
                    <a:pt x="72" y="16"/>
                    <a:pt x="72" y="36"/>
                  </a:cubicBezTo>
                  <a:cubicBezTo>
                    <a:pt x="72" y="56"/>
                    <a:pt x="56" y="73"/>
                    <a:pt x="36" y="73"/>
                  </a:cubicBezTo>
                  <a:cubicBezTo>
                    <a:pt x="16" y="73"/>
                    <a:pt x="0" y="56"/>
                    <a:pt x="0" y="36"/>
                  </a:cubicBezTo>
                  <a:close/>
                  <a:moveTo>
                    <a:pt x="0" y="36"/>
                  </a:moveTo>
                  <a:cubicBezTo>
                    <a:pt x="0" y="36"/>
                    <a:pt x="0" y="36"/>
                    <a:pt x="0"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47" name="Freeform 13">
              <a:extLst>
                <a:ext uri="{FF2B5EF4-FFF2-40B4-BE49-F238E27FC236}">
                  <a16:creationId xmlns:a16="http://schemas.microsoft.com/office/drawing/2014/main" id="{9C580AF3-2155-4754-B483-D7E203834535}"/>
                </a:ext>
              </a:extLst>
            </p:cNvPr>
            <p:cNvSpPr>
              <a:spLocks noEditPoints="1"/>
            </p:cNvSpPr>
            <p:nvPr/>
          </p:nvSpPr>
          <p:spPr bwMode="auto">
            <a:xfrm>
              <a:off x="5514975" y="2379663"/>
              <a:ext cx="541338" cy="608013"/>
            </a:xfrm>
            <a:custGeom>
              <a:avLst/>
              <a:gdLst>
                <a:gd name="T0" fmla="*/ 151 w 243"/>
                <a:gd name="T1" fmla="*/ 5 h 273"/>
                <a:gd name="T2" fmla="*/ 60 w 243"/>
                <a:gd name="T3" fmla="*/ 92 h 273"/>
                <a:gd name="T4" fmla="*/ 29 w 243"/>
                <a:gd name="T5" fmla="*/ 64 h 273"/>
                <a:gd name="T6" fmla="*/ 18 w 243"/>
                <a:gd name="T7" fmla="*/ 59 h 273"/>
                <a:gd name="T8" fmla="*/ 6 w 243"/>
                <a:gd name="T9" fmla="*/ 64 h 273"/>
                <a:gd name="T10" fmla="*/ 7 w 243"/>
                <a:gd name="T11" fmla="*/ 87 h 273"/>
                <a:gd name="T12" fmla="*/ 48 w 243"/>
                <a:gd name="T13" fmla="*/ 126 h 273"/>
                <a:gd name="T14" fmla="*/ 59 w 243"/>
                <a:gd name="T15" fmla="*/ 130 h 273"/>
                <a:gd name="T16" fmla="*/ 70 w 243"/>
                <a:gd name="T17" fmla="*/ 126 h 273"/>
                <a:gd name="T18" fmla="*/ 106 w 243"/>
                <a:gd name="T19" fmla="*/ 95 h 273"/>
                <a:gd name="T20" fmla="*/ 154 w 243"/>
                <a:gd name="T21" fmla="*/ 147 h 273"/>
                <a:gd name="T22" fmla="*/ 108 w 243"/>
                <a:gd name="T23" fmla="*/ 170 h 273"/>
                <a:gd name="T24" fmla="*/ 100 w 243"/>
                <a:gd name="T25" fmla="*/ 180 h 273"/>
                <a:gd name="T26" fmla="*/ 101 w 243"/>
                <a:gd name="T27" fmla="*/ 193 h 273"/>
                <a:gd name="T28" fmla="*/ 146 w 243"/>
                <a:gd name="T29" fmla="*/ 265 h 273"/>
                <a:gd name="T30" fmla="*/ 160 w 243"/>
                <a:gd name="T31" fmla="*/ 273 h 273"/>
                <a:gd name="T32" fmla="*/ 169 w 243"/>
                <a:gd name="T33" fmla="*/ 270 h 273"/>
                <a:gd name="T34" fmla="*/ 174 w 243"/>
                <a:gd name="T35" fmla="*/ 248 h 273"/>
                <a:gd name="T36" fmla="*/ 139 w 243"/>
                <a:gd name="T37" fmla="*/ 191 h 273"/>
                <a:gd name="T38" fmla="*/ 195 w 243"/>
                <a:gd name="T39" fmla="*/ 163 h 273"/>
                <a:gd name="T40" fmla="*/ 206 w 243"/>
                <a:gd name="T41" fmla="*/ 157 h 273"/>
                <a:gd name="T42" fmla="*/ 211 w 243"/>
                <a:gd name="T43" fmla="*/ 131 h 273"/>
                <a:gd name="T44" fmla="*/ 210 w 243"/>
                <a:gd name="T45" fmla="*/ 130 h 273"/>
                <a:gd name="T46" fmla="*/ 145 w 243"/>
                <a:gd name="T47" fmla="*/ 60 h 273"/>
                <a:gd name="T48" fmla="*/ 169 w 243"/>
                <a:gd name="T49" fmla="*/ 34 h 273"/>
                <a:gd name="T50" fmla="*/ 222 w 243"/>
                <a:gd name="T51" fmla="*/ 46 h 273"/>
                <a:gd name="T52" fmla="*/ 225 w 243"/>
                <a:gd name="T53" fmla="*/ 47 h 273"/>
                <a:gd name="T54" fmla="*/ 241 w 243"/>
                <a:gd name="T55" fmla="*/ 34 h 273"/>
                <a:gd name="T56" fmla="*/ 229 w 243"/>
                <a:gd name="T57" fmla="*/ 15 h 273"/>
                <a:gd name="T58" fmla="*/ 167 w 243"/>
                <a:gd name="T59" fmla="*/ 0 h 273"/>
                <a:gd name="T60" fmla="*/ 162 w 243"/>
                <a:gd name="T61" fmla="*/ 0 h 273"/>
                <a:gd name="T62" fmla="*/ 151 w 243"/>
                <a:gd name="T63" fmla="*/ 5 h 273"/>
                <a:gd name="T64" fmla="*/ 151 w 243"/>
                <a:gd name="T65" fmla="*/ 5 h 273"/>
                <a:gd name="T66" fmla="*/ 151 w 243"/>
                <a:gd name="T67" fmla="*/ 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3" h="273">
                  <a:moveTo>
                    <a:pt x="151" y="5"/>
                  </a:moveTo>
                  <a:cubicBezTo>
                    <a:pt x="137" y="19"/>
                    <a:pt x="60" y="92"/>
                    <a:pt x="60" y="92"/>
                  </a:cubicBezTo>
                  <a:cubicBezTo>
                    <a:pt x="29" y="64"/>
                    <a:pt x="29" y="64"/>
                    <a:pt x="29" y="64"/>
                  </a:cubicBezTo>
                  <a:cubicBezTo>
                    <a:pt x="26" y="61"/>
                    <a:pt x="22" y="59"/>
                    <a:pt x="18" y="59"/>
                  </a:cubicBezTo>
                  <a:cubicBezTo>
                    <a:pt x="13" y="59"/>
                    <a:pt x="9" y="61"/>
                    <a:pt x="6" y="64"/>
                  </a:cubicBezTo>
                  <a:cubicBezTo>
                    <a:pt x="0" y="71"/>
                    <a:pt x="0" y="81"/>
                    <a:pt x="7" y="87"/>
                  </a:cubicBezTo>
                  <a:cubicBezTo>
                    <a:pt x="48" y="126"/>
                    <a:pt x="48" y="126"/>
                    <a:pt x="48" y="126"/>
                  </a:cubicBezTo>
                  <a:cubicBezTo>
                    <a:pt x="51" y="128"/>
                    <a:pt x="55" y="130"/>
                    <a:pt x="59" y="130"/>
                  </a:cubicBezTo>
                  <a:cubicBezTo>
                    <a:pt x="63" y="130"/>
                    <a:pt x="67" y="129"/>
                    <a:pt x="70" y="126"/>
                  </a:cubicBezTo>
                  <a:cubicBezTo>
                    <a:pt x="106" y="95"/>
                    <a:pt x="106" y="95"/>
                    <a:pt x="106" y="95"/>
                  </a:cubicBezTo>
                  <a:cubicBezTo>
                    <a:pt x="154" y="147"/>
                    <a:pt x="154" y="147"/>
                    <a:pt x="154" y="147"/>
                  </a:cubicBezTo>
                  <a:cubicBezTo>
                    <a:pt x="108" y="170"/>
                    <a:pt x="108" y="170"/>
                    <a:pt x="108" y="170"/>
                  </a:cubicBezTo>
                  <a:cubicBezTo>
                    <a:pt x="104" y="172"/>
                    <a:pt x="101" y="176"/>
                    <a:pt x="100" y="180"/>
                  </a:cubicBezTo>
                  <a:cubicBezTo>
                    <a:pt x="98" y="185"/>
                    <a:pt x="99" y="189"/>
                    <a:pt x="101" y="193"/>
                  </a:cubicBezTo>
                  <a:cubicBezTo>
                    <a:pt x="146" y="265"/>
                    <a:pt x="146" y="265"/>
                    <a:pt x="146" y="265"/>
                  </a:cubicBezTo>
                  <a:cubicBezTo>
                    <a:pt x="149" y="270"/>
                    <a:pt x="154" y="273"/>
                    <a:pt x="160" y="273"/>
                  </a:cubicBezTo>
                  <a:cubicBezTo>
                    <a:pt x="163" y="273"/>
                    <a:pt x="166" y="272"/>
                    <a:pt x="169" y="270"/>
                  </a:cubicBezTo>
                  <a:cubicBezTo>
                    <a:pt x="176" y="266"/>
                    <a:pt x="179" y="255"/>
                    <a:pt x="174" y="248"/>
                  </a:cubicBezTo>
                  <a:cubicBezTo>
                    <a:pt x="139" y="191"/>
                    <a:pt x="139" y="191"/>
                    <a:pt x="139" y="191"/>
                  </a:cubicBezTo>
                  <a:cubicBezTo>
                    <a:pt x="195" y="163"/>
                    <a:pt x="195" y="163"/>
                    <a:pt x="195" y="163"/>
                  </a:cubicBezTo>
                  <a:cubicBezTo>
                    <a:pt x="206" y="157"/>
                    <a:pt x="206" y="157"/>
                    <a:pt x="206" y="157"/>
                  </a:cubicBezTo>
                  <a:cubicBezTo>
                    <a:pt x="216" y="152"/>
                    <a:pt x="218" y="139"/>
                    <a:pt x="211" y="131"/>
                  </a:cubicBezTo>
                  <a:cubicBezTo>
                    <a:pt x="211" y="131"/>
                    <a:pt x="211" y="130"/>
                    <a:pt x="210" y="130"/>
                  </a:cubicBezTo>
                  <a:cubicBezTo>
                    <a:pt x="189" y="106"/>
                    <a:pt x="167" y="83"/>
                    <a:pt x="145" y="60"/>
                  </a:cubicBezTo>
                  <a:cubicBezTo>
                    <a:pt x="148" y="56"/>
                    <a:pt x="165" y="38"/>
                    <a:pt x="169" y="34"/>
                  </a:cubicBezTo>
                  <a:cubicBezTo>
                    <a:pt x="222" y="46"/>
                    <a:pt x="222" y="46"/>
                    <a:pt x="222" y="46"/>
                  </a:cubicBezTo>
                  <a:cubicBezTo>
                    <a:pt x="223" y="47"/>
                    <a:pt x="224" y="47"/>
                    <a:pt x="225" y="47"/>
                  </a:cubicBezTo>
                  <a:cubicBezTo>
                    <a:pt x="233" y="47"/>
                    <a:pt x="239" y="42"/>
                    <a:pt x="241" y="34"/>
                  </a:cubicBezTo>
                  <a:cubicBezTo>
                    <a:pt x="243" y="26"/>
                    <a:pt x="238" y="17"/>
                    <a:pt x="229" y="15"/>
                  </a:cubicBezTo>
                  <a:cubicBezTo>
                    <a:pt x="167" y="0"/>
                    <a:pt x="167" y="0"/>
                    <a:pt x="167" y="0"/>
                  </a:cubicBezTo>
                  <a:cubicBezTo>
                    <a:pt x="165" y="0"/>
                    <a:pt x="164" y="0"/>
                    <a:pt x="162" y="0"/>
                  </a:cubicBezTo>
                  <a:cubicBezTo>
                    <a:pt x="158" y="0"/>
                    <a:pt x="155" y="1"/>
                    <a:pt x="151" y="5"/>
                  </a:cubicBezTo>
                  <a:close/>
                  <a:moveTo>
                    <a:pt x="151" y="5"/>
                  </a:moveTo>
                  <a:cubicBezTo>
                    <a:pt x="151" y="5"/>
                    <a:pt x="151" y="5"/>
                    <a:pt x="15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nvGrpSpPr>
          <p:cNvPr id="348" name="组合 347">
            <a:extLst>
              <a:ext uri="{FF2B5EF4-FFF2-40B4-BE49-F238E27FC236}">
                <a16:creationId xmlns:a16="http://schemas.microsoft.com/office/drawing/2014/main" id="{5370ADF1-667D-4F9D-B6FD-DDB3FBA75845}"/>
              </a:ext>
            </a:extLst>
          </p:cNvPr>
          <p:cNvGrpSpPr/>
          <p:nvPr/>
        </p:nvGrpSpPr>
        <p:grpSpPr>
          <a:xfrm flipH="1">
            <a:off x="9432174" y="2704137"/>
            <a:ext cx="427792" cy="513719"/>
            <a:chOff x="4256087" y="1109663"/>
            <a:chExt cx="514350" cy="739775"/>
          </a:xfrm>
          <a:solidFill>
            <a:schemeClr val="tx1">
              <a:lumMod val="65000"/>
              <a:lumOff val="35000"/>
            </a:schemeClr>
          </a:solidFill>
        </p:grpSpPr>
        <p:sp>
          <p:nvSpPr>
            <p:cNvPr id="349" name="Freeform 14">
              <a:extLst>
                <a:ext uri="{FF2B5EF4-FFF2-40B4-BE49-F238E27FC236}">
                  <a16:creationId xmlns:a16="http://schemas.microsoft.com/office/drawing/2014/main" id="{9A400F02-3F83-496E-A699-FF97F00354E3}"/>
                </a:ext>
              </a:extLst>
            </p:cNvPr>
            <p:cNvSpPr>
              <a:spLocks noEditPoints="1"/>
            </p:cNvSpPr>
            <p:nvPr/>
          </p:nvSpPr>
          <p:spPr bwMode="auto">
            <a:xfrm>
              <a:off x="4427537" y="1130301"/>
              <a:ext cx="171450" cy="168275"/>
            </a:xfrm>
            <a:custGeom>
              <a:avLst/>
              <a:gdLst>
                <a:gd name="T0" fmla="*/ 39 w 77"/>
                <a:gd name="T1" fmla="*/ 76 h 76"/>
                <a:gd name="T2" fmla="*/ 52 w 77"/>
                <a:gd name="T3" fmla="*/ 74 h 76"/>
                <a:gd name="T4" fmla="*/ 73 w 77"/>
                <a:gd name="T5" fmla="*/ 53 h 76"/>
                <a:gd name="T6" fmla="*/ 72 w 77"/>
                <a:gd name="T7" fmla="*/ 22 h 76"/>
                <a:gd name="T8" fmla="*/ 48 w 77"/>
                <a:gd name="T9" fmla="*/ 3 h 76"/>
                <a:gd name="T10" fmla="*/ 17 w 77"/>
                <a:gd name="T11" fmla="*/ 8 h 76"/>
                <a:gd name="T12" fmla="*/ 2 w 77"/>
                <a:gd name="T13" fmla="*/ 34 h 76"/>
                <a:gd name="T14" fmla="*/ 11 w 77"/>
                <a:gd name="T15" fmla="*/ 64 h 76"/>
                <a:gd name="T16" fmla="*/ 39 w 77"/>
                <a:gd name="T17" fmla="*/ 76 h 76"/>
                <a:gd name="T18" fmla="*/ 39 w 77"/>
                <a:gd name="T19" fmla="*/ 76 h 76"/>
                <a:gd name="T20" fmla="*/ 39 w 77"/>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76">
                  <a:moveTo>
                    <a:pt x="39" y="76"/>
                  </a:moveTo>
                  <a:cubicBezTo>
                    <a:pt x="43" y="76"/>
                    <a:pt x="48" y="75"/>
                    <a:pt x="52" y="74"/>
                  </a:cubicBezTo>
                  <a:cubicBezTo>
                    <a:pt x="62" y="70"/>
                    <a:pt x="69" y="62"/>
                    <a:pt x="73" y="53"/>
                  </a:cubicBezTo>
                  <a:cubicBezTo>
                    <a:pt x="77" y="43"/>
                    <a:pt x="77" y="31"/>
                    <a:pt x="72" y="22"/>
                  </a:cubicBezTo>
                  <a:cubicBezTo>
                    <a:pt x="67" y="12"/>
                    <a:pt x="58" y="5"/>
                    <a:pt x="48" y="3"/>
                  </a:cubicBezTo>
                  <a:cubicBezTo>
                    <a:pt x="38" y="0"/>
                    <a:pt x="26" y="2"/>
                    <a:pt x="17" y="8"/>
                  </a:cubicBezTo>
                  <a:cubicBezTo>
                    <a:pt x="9" y="14"/>
                    <a:pt x="3" y="24"/>
                    <a:pt x="2" y="34"/>
                  </a:cubicBezTo>
                  <a:cubicBezTo>
                    <a:pt x="0" y="45"/>
                    <a:pt x="4" y="56"/>
                    <a:pt x="11" y="64"/>
                  </a:cubicBezTo>
                  <a:cubicBezTo>
                    <a:pt x="18" y="71"/>
                    <a:pt x="28" y="76"/>
                    <a:pt x="39" y="76"/>
                  </a:cubicBezTo>
                  <a:close/>
                  <a:moveTo>
                    <a:pt x="39" y="76"/>
                  </a:moveTo>
                  <a:cubicBezTo>
                    <a:pt x="39" y="76"/>
                    <a:pt x="39" y="76"/>
                    <a:pt x="39"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50" name="Freeform 15">
              <a:extLst>
                <a:ext uri="{FF2B5EF4-FFF2-40B4-BE49-F238E27FC236}">
                  <a16:creationId xmlns:a16="http://schemas.microsoft.com/office/drawing/2014/main" id="{E1825853-946A-4D7E-9022-AAFFBF1353BB}"/>
                </a:ext>
              </a:extLst>
            </p:cNvPr>
            <p:cNvSpPr>
              <a:spLocks noEditPoints="1"/>
            </p:cNvSpPr>
            <p:nvPr/>
          </p:nvSpPr>
          <p:spPr bwMode="auto">
            <a:xfrm>
              <a:off x="4256087" y="1109663"/>
              <a:ext cx="514350" cy="739775"/>
            </a:xfrm>
            <a:custGeom>
              <a:avLst/>
              <a:gdLst>
                <a:gd name="T0" fmla="*/ 7 w 231"/>
                <a:gd name="T1" fmla="*/ 4 h 332"/>
                <a:gd name="T2" fmla="*/ 7 w 231"/>
                <a:gd name="T3" fmla="*/ 4 h 332"/>
                <a:gd name="T4" fmla="*/ 3 w 231"/>
                <a:gd name="T5" fmla="*/ 21 h 332"/>
                <a:gd name="T6" fmla="*/ 50 w 231"/>
                <a:gd name="T7" fmla="*/ 108 h 332"/>
                <a:gd name="T8" fmla="*/ 43 w 231"/>
                <a:gd name="T9" fmla="*/ 121 h 332"/>
                <a:gd name="T10" fmla="*/ 29 w 231"/>
                <a:gd name="T11" fmla="*/ 172 h 332"/>
                <a:gd name="T12" fmla="*/ 25 w 231"/>
                <a:gd name="T13" fmla="*/ 197 h 332"/>
                <a:gd name="T14" fmla="*/ 24 w 231"/>
                <a:gd name="T15" fmla="*/ 208 h 332"/>
                <a:gd name="T16" fmla="*/ 24 w 231"/>
                <a:gd name="T17" fmla="*/ 219 h 332"/>
                <a:gd name="T18" fmla="*/ 23 w 231"/>
                <a:gd name="T19" fmla="*/ 222 h 332"/>
                <a:gd name="T20" fmla="*/ 17 w 231"/>
                <a:gd name="T21" fmla="*/ 238 h 332"/>
                <a:gd name="T22" fmla="*/ 10 w 231"/>
                <a:gd name="T23" fmla="*/ 264 h 332"/>
                <a:gd name="T24" fmla="*/ 6 w 231"/>
                <a:gd name="T25" fmla="*/ 312 h 332"/>
                <a:gd name="T26" fmla="*/ 21 w 231"/>
                <a:gd name="T27" fmla="*/ 327 h 332"/>
                <a:gd name="T28" fmla="*/ 31 w 231"/>
                <a:gd name="T29" fmla="*/ 326 h 332"/>
                <a:gd name="T30" fmla="*/ 48 w 231"/>
                <a:gd name="T31" fmla="*/ 315 h 332"/>
                <a:gd name="T32" fmla="*/ 57 w 231"/>
                <a:gd name="T33" fmla="*/ 300 h 332"/>
                <a:gd name="T34" fmla="*/ 48 w 231"/>
                <a:gd name="T35" fmla="*/ 279 h 332"/>
                <a:gd name="T36" fmla="*/ 59 w 231"/>
                <a:gd name="T37" fmla="*/ 255 h 332"/>
                <a:gd name="T38" fmla="*/ 65 w 231"/>
                <a:gd name="T39" fmla="*/ 256 h 332"/>
                <a:gd name="T40" fmla="*/ 69 w 231"/>
                <a:gd name="T41" fmla="*/ 272 h 332"/>
                <a:gd name="T42" fmla="*/ 76 w 231"/>
                <a:gd name="T43" fmla="*/ 296 h 332"/>
                <a:gd name="T44" fmla="*/ 81 w 231"/>
                <a:gd name="T45" fmla="*/ 308 h 332"/>
                <a:gd name="T46" fmla="*/ 85 w 231"/>
                <a:gd name="T47" fmla="*/ 313 h 332"/>
                <a:gd name="T48" fmla="*/ 87 w 231"/>
                <a:gd name="T49" fmla="*/ 316 h 332"/>
                <a:gd name="T50" fmla="*/ 87 w 231"/>
                <a:gd name="T51" fmla="*/ 316 h 332"/>
                <a:gd name="T52" fmla="*/ 87 w 231"/>
                <a:gd name="T53" fmla="*/ 316 h 332"/>
                <a:gd name="T54" fmla="*/ 91 w 231"/>
                <a:gd name="T55" fmla="*/ 321 h 332"/>
                <a:gd name="T56" fmla="*/ 112 w 231"/>
                <a:gd name="T57" fmla="*/ 331 h 332"/>
                <a:gd name="T58" fmla="*/ 136 w 231"/>
                <a:gd name="T59" fmla="*/ 330 h 332"/>
                <a:gd name="T60" fmla="*/ 176 w 231"/>
                <a:gd name="T61" fmla="*/ 314 h 332"/>
                <a:gd name="T62" fmla="*/ 184 w 231"/>
                <a:gd name="T63" fmla="*/ 304 h 332"/>
                <a:gd name="T64" fmla="*/ 178 w 231"/>
                <a:gd name="T65" fmla="*/ 287 h 332"/>
                <a:gd name="T66" fmla="*/ 170 w 231"/>
                <a:gd name="T67" fmla="*/ 284 h 332"/>
                <a:gd name="T68" fmla="*/ 165 w 231"/>
                <a:gd name="T69" fmla="*/ 284 h 332"/>
                <a:gd name="T70" fmla="*/ 161 w 231"/>
                <a:gd name="T71" fmla="*/ 286 h 332"/>
                <a:gd name="T72" fmla="*/ 153 w 231"/>
                <a:gd name="T73" fmla="*/ 289 h 332"/>
                <a:gd name="T74" fmla="*/ 142 w 231"/>
                <a:gd name="T75" fmla="*/ 293 h 332"/>
                <a:gd name="T76" fmla="*/ 129 w 231"/>
                <a:gd name="T77" fmla="*/ 296 h 332"/>
                <a:gd name="T78" fmla="*/ 117 w 231"/>
                <a:gd name="T79" fmla="*/ 296 h 332"/>
                <a:gd name="T80" fmla="*/ 112 w 231"/>
                <a:gd name="T81" fmla="*/ 280 h 332"/>
                <a:gd name="T82" fmla="*/ 109 w 231"/>
                <a:gd name="T83" fmla="*/ 254 h 332"/>
                <a:gd name="T84" fmla="*/ 107 w 231"/>
                <a:gd name="T85" fmla="*/ 229 h 332"/>
                <a:gd name="T86" fmla="*/ 111 w 231"/>
                <a:gd name="T87" fmla="*/ 211 h 332"/>
                <a:gd name="T88" fmla="*/ 111 w 231"/>
                <a:gd name="T89" fmla="*/ 192 h 332"/>
                <a:gd name="T90" fmla="*/ 114 w 231"/>
                <a:gd name="T91" fmla="*/ 166 h 332"/>
                <a:gd name="T92" fmla="*/ 122 w 231"/>
                <a:gd name="T93" fmla="*/ 137 h 332"/>
                <a:gd name="T94" fmla="*/ 221 w 231"/>
                <a:gd name="T95" fmla="*/ 101 h 332"/>
                <a:gd name="T96" fmla="*/ 222 w 231"/>
                <a:gd name="T97" fmla="*/ 100 h 332"/>
                <a:gd name="T98" fmla="*/ 229 w 231"/>
                <a:gd name="T99" fmla="*/ 84 h 332"/>
                <a:gd name="T100" fmla="*/ 213 w 231"/>
                <a:gd name="T101" fmla="*/ 76 h 332"/>
                <a:gd name="T102" fmla="*/ 115 w 231"/>
                <a:gd name="T103" fmla="*/ 100 h 332"/>
                <a:gd name="T104" fmla="*/ 80 w 231"/>
                <a:gd name="T105" fmla="*/ 86 h 332"/>
                <a:gd name="T106" fmla="*/ 26 w 231"/>
                <a:gd name="T107" fmla="*/ 8 h 332"/>
                <a:gd name="T108" fmla="*/ 7 w 231"/>
                <a:gd name="T109" fmla="*/ 4 h 332"/>
                <a:gd name="T110" fmla="*/ 7 w 231"/>
                <a:gd name="T111" fmla="*/ 4 h 332"/>
                <a:gd name="T112" fmla="*/ 7 w 231"/>
                <a:gd name="T113"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1" h="332">
                  <a:moveTo>
                    <a:pt x="7" y="4"/>
                  </a:moveTo>
                  <a:cubicBezTo>
                    <a:pt x="2" y="8"/>
                    <a:pt x="13" y="0"/>
                    <a:pt x="7" y="4"/>
                  </a:cubicBezTo>
                  <a:cubicBezTo>
                    <a:pt x="2" y="8"/>
                    <a:pt x="0" y="15"/>
                    <a:pt x="3" y="21"/>
                  </a:cubicBezTo>
                  <a:cubicBezTo>
                    <a:pt x="50" y="108"/>
                    <a:pt x="50" y="108"/>
                    <a:pt x="50" y="108"/>
                  </a:cubicBezTo>
                  <a:cubicBezTo>
                    <a:pt x="47" y="112"/>
                    <a:pt x="45" y="116"/>
                    <a:pt x="43" y="121"/>
                  </a:cubicBezTo>
                  <a:cubicBezTo>
                    <a:pt x="37" y="137"/>
                    <a:pt x="32" y="154"/>
                    <a:pt x="29" y="172"/>
                  </a:cubicBezTo>
                  <a:cubicBezTo>
                    <a:pt x="27" y="180"/>
                    <a:pt x="26" y="189"/>
                    <a:pt x="25" y="197"/>
                  </a:cubicBezTo>
                  <a:cubicBezTo>
                    <a:pt x="25" y="201"/>
                    <a:pt x="24" y="204"/>
                    <a:pt x="24" y="208"/>
                  </a:cubicBezTo>
                  <a:cubicBezTo>
                    <a:pt x="24" y="211"/>
                    <a:pt x="24" y="215"/>
                    <a:pt x="24" y="219"/>
                  </a:cubicBezTo>
                  <a:cubicBezTo>
                    <a:pt x="24" y="220"/>
                    <a:pt x="23" y="221"/>
                    <a:pt x="23" y="222"/>
                  </a:cubicBezTo>
                  <a:cubicBezTo>
                    <a:pt x="21" y="227"/>
                    <a:pt x="19" y="233"/>
                    <a:pt x="17" y="238"/>
                  </a:cubicBezTo>
                  <a:cubicBezTo>
                    <a:pt x="14" y="247"/>
                    <a:pt x="12" y="255"/>
                    <a:pt x="10" y="264"/>
                  </a:cubicBezTo>
                  <a:cubicBezTo>
                    <a:pt x="6" y="279"/>
                    <a:pt x="4" y="296"/>
                    <a:pt x="6" y="312"/>
                  </a:cubicBezTo>
                  <a:cubicBezTo>
                    <a:pt x="8" y="320"/>
                    <a:pt x="14" y="325"/>
                    <a:pt x="21" y="327"/>
                  </a:cubicBezTo>
                  <a:cubicBezTo>
                    <a:pt x="24" y="327"/>
                    <a:pt x="28" y="327"/>
                    <a:pt x="31" y="326"/>
                  </a:cubicBezTo>
                  <a:cubicBezTo>
                    <a:pt x="38" y="324"/>
                    <a:pt x="43" y="320"/>
                    <a:pt x="48" y="315"/>
                  </a:cubicBezTo>
                  <a:cubicBezTo>
                    <a:pt x="52" y="311"/>
                    <a:pt x="55" y="306"/>
                    <a:pt x="57" y="300"/>
                  </a:cubicBezTo>
                  <a:cubicBezTo>
                    <a:pt x="61" y="292"/>
                    <a:pt x="57" y="282"/>
                    <a:pt x="48" y="279"/>
                  </a:cubicBezTo>
                  <a:cubicBezTo>
                    <a:pt x="51" y="271"/>
                    <a:pt x="55" y="263"/>
                    <a:pt x="59" y="255"/>
                  </a:cubicBezTo>
                  <a:cubicBezTo>
                    <a:pt x="61" y="255"/>
                    <a:pt x="63" y="255"/>
                    <a:pt x="65" y="256"/>
                  </a:cubicBezTo>
                  <a:cubicBezTo>
                    <a:pt x="67" y="261"/>
                    <a:pt x="68" y="266"/>
                    <a:pt x="69" y="272"/>
                  </a:cubicBezTo>
                  <a:cubicBezTo>
                    <a:pt x="71" y="280"/>
                    <a:pt x="73" y="288"/>
                    <a:pt x="76" y="296"/>
                  </a:cubicBezTo>
                  <a:cubicBezTo>
                    <a:pt x="78" y="300"/>
                    <a:pt x="79" y="304"/>
                    <a:pt x="81" y="308"/>
                  </a:cubicBezTo>
                  <a:cubicBezTo>
                    <a:pt x="82" y="310"/>
                    <a:pt x="83" y="311"/>
                    <a:pt x="85" y="313"/>
                  </a:cubicBezTo>
                  <a:cubicBezTo>
                    <a:pt x="85" y="314"/>
                    <a:pt x="86" y="315"/>
                    <a:pt x="87" y="316"/>
                  </a:cubicBezTo>
                  <a:cubicBezTo>
                    <a:pt x="87" y="316"/>
                    <a:pt x="87" y="316"/>
                    <a:pt x="87" y="316"/>
                  </a:cubicBezTo>
                  <a:cubicBezTo>
                    <a:pt x="87" y="316"/>
                    <a:pt x="87" y="316"/>
                    <a:pt x="87" y="316"/>
                  </a:cubicBezTo>
                  <a:cubicBezTo>
                    <a:pt x="88" y="318"/>
                    <a:pt x="89" y="319"/>
                    <a:pt x="91" y="321"/>
                  </a:cubicBezTo>
                  <a:cubicBezTo>
                    <a:pt x="96" y="326"/>
                    <a:pt x="104" y="330"/>
                    <a:pt x="112" y="331"/>
                  </a:cubicBezTo>
                  <a:cubicBezTo>
                    <a:pt x="120" y="332"/>
                    <a:pt x="128" y="331"/>
                    <a:pt x="136" y="330"/>
                  </a:cubicBezTo>
                  <a:cubicBezTo>
                    <a:pt x="150" y="327"/>
                    <a:pt x="163" y="321"/>
                    <a:pt x="176" y="314"/>
                  </a:cubicBezTo>
                  <a:cubicBezTo>
                    <a:pt x="180" y="312"/>
                    <a:pt x="183" y="308"/>
                    <a:pt x="184" y="304"/>
                  </a:cubicBezTo>
                  <a:cubicBezTo>
                    <a:pt x="185" y="298"/>
                    <a:pt x="183" y="291"/>
                    <a:pt x="178" y="287"/>
                  </a:cubicBezTo>
                  <a:cubicBezTo>
                    <a:pt x="176" y="285"/>
                    <a:pt x="173" y="284"/>
                    <a:pt x="170" y="284"/>
                  </a:cubicBezTo>
                  <a:cubicBezTo>
                    <a:pt x="168" y="284"/>
                    <a:pt x="167" y="284"/>
                    <a:pt x="165" y="284"/>
                  </a:cubicBezTo>
                  <a:cubicBezTo>
                    <a:pt x="164" y="285"/>
                    <a:pt x="162" y="285"/>
                    <a:pt x="161" y="286"/>
                  </a:cubicBezTo>
                  <a:cubicBezTo>
                    <a:pt x="158" y="287"/>
                    <a:pt x="155" y="288"/>
                    <a:pt x="153" y="289"/>
                  </a:cubicBezTo>
                  <a:cubicBezTo>
                    <a:pt x="149" y="291"/>
                    <a:pt x="145" y="292"/>
                    <a:pt x="142" y="293"/>
                  </a:cubicBezTo>
                  <a:cubicBezTo>
                    <a:pt x="137" y="294"/>
                    <a:pt x="133" y="295"/>
                    <a:pt x="129" y="296"/>
                  </a:cubicBezTo>
                  <a:cubicBezTo>
                    <a:pt x="125" y="296"/>
                    <a:pt x="121" y="297"/>
                    <a:pt x="117" y="296"/>
                  </a:cubicBezTo>
                  <a:cubicBezTo>
                    <a:pt x="117" y="295"/>
                    <a:pt x="114" y="291"/>
                    <a:pt x="112" y="280"/>
                  </a:cubicBezTo>
                  <a:cubicBezTo>
                    <a:pt x="111" y="271"/>
                    <a:pt x="109" y="262"/>
                    <a:pt x="109" y="254"/>
                  </a:cubicBezTo>
                  <a:cubicBezTo>
                    <a:pt x="108" y="245"/>
                    <a:pt x="108" y="237"/>
                    <a:pt x="107" y="229"/>
                  </a:cubicBezTo>
                  <a:cubicBezTo>
                    <a:pt x="110" y="223"/>
                    <a:pt x="111" y="217"/>
                    <a:pt x="111" y="211"/>
                  </a:cubicBezTo>
                  <a:cubicBezTo>
                    <a:pt x="111" y="204"/>
                    <a:pt x="111" y="198"/>
                    <a:pt x="111" y="192"/>
                  </a:cubicBezTo>
                  <a:cubicBezTo>
                    <a:pt x="112" y="183"/>
                    <a:pt x="112" y="174"/>
                    <a:pt x="114" y="166"/>
                  </a:cubicBezTo>
                  <a:cubicBezTo>
                    <a:pt x="117" y="152"/>
                    <a:pt x="122" y="139"/>
                    <a:pt x="122" y="137"/>
                  </a:cubicBezTo>
                  <a:cubicBezTo>
                    <a:pt x="221" y="101"/>
                    <a:pt x="221" y="101"/>
                    <a:pt x="221" y="101"/>
                  </a:cubicBezTo>
                  <a:cubicBezTo>
                    <a:pt x="221" y="101"/>
                    <a:pt x="222" y="100"/>
                    <a:pt x="222" y="100"/>
                  </a:cubicBezTo>
                  <a:cubicBezTo>
                    <a:pt x="228" y="97"/>
                    <a:pt x="231" y="90"/>
                    <a:pt x="229" y="84"/>
                  </a:cubicBezTo>
                  <a:cubicBezTo>
                    <a:pt x="226" y="78"/>
                    <a:pt x="220" y="74"/>
                    <a:pt x="213" y="76"/>
                  </a:cubicBezTo>
                  <a:cubicBezTo>
                    <a:pt x="213" y="76"/>
                    <a:pt x="122" y="99"/>
                    <a:pt x="115" y="100"/>
                  </a:cubicBezTo>
                  <a:cubicBezTo>
                    <a:pt x="100" y="102"/>
                    <a:pt x="90" y="98"/>
                    <a:pt x="80" y="86"/>
                  </a:cubicBezTo>
                  <a:cubicBezTo>
                    <a:pt x="66" y="69"/>
                    <a:pt x="26" y="8"/>
                    <a:pt x="26" y="8"/>
                  </a:cubicBezTo>
                  <a:cubicBezTo>
                    <a:pt x="21" y="2"/>
                    <a:pt x="13" y="0"/>
                    <a:pt x="7" y="4"/>
                  </a:cubicBezTo>
                  <a:close/>
                  <a:moveTo>
                    <a:pt x="7" y="4"/>
                  </a:moveTo>
                  <a:cubicBezTo>
                    <a:pt x="7" y="4"/>
                    <a:pt x="7" y="4"/>
                    <a:pt x="7"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sp>
        <p:nvSpPr>
          <p:cNvPr id="42" name="任意多边形: 形状 41">
            <a:extLst>
              <a:ext uri="{FF2B5EF4-FFF2-40B4-BE49-F238E27FC236}">
                <a16:creationId xmlns:a16="http://schemas.microsoft.com/office/drawing/2014/main" id="{2AAF6F38-71A0-467C-80B4-85E38D369334}"/>
              </a:ext>
            </a:extLst>
          </p:cNvPr>
          <p:cNvSpPr/>
          <p:nvPr/>
        </p:nvSpPr>
        <p:spPr>
          <a:xfrm>
            <a:off x="-633440" y="3072671"/>
            <a:ext cx="13001830" cy="3521209"/>
          </a:xfrm>
          <a:custGeom>
            <a:avLst/>
            <a:gdLst>
              <a:gd name="connsiteX0" fmla="*/ 10785991 w 13001830"/>
              <a:gd name="connsiteY0" fmla="*/ 915 h 4209921"/>
              <a:gd name="connsiteX1" fmla="*/ 10906322 w 13001830"/>
              <a:gd name="connsiteY1" fmla="*/ 31142 h 4209921"/>
              <a:gd name="connsiteX2" fmla="*/ 12386298 w 13001830"/>
              <a:gd name="connsiteY2" fmla="*/ 1216788 h 4209921"/>
              <a:gd name="connsiteX3" fmla="*/ 12878522 w 13001830"/>
              <a:gd name="connsiteY3" fmla="*/ 4144639 h 4209921"/>
              <a:gd name="connsiteX4" fmla="*/ 12844196 w 13001830"/>
              <a:gd name="connsiteY4" fmla="*/ 4209921 h 4209921"/>
              <a:gd name="connsiteX5" fmla="*/ 0 w 13001830"/>
              <a:gd name="connsiteY5" fmla="*/ 4209921 h 4209921"/>
              <a:gd name="connsiteX6" fmla="*/ 17599 w 13001830"/>
              <a:gd name="connsiteY6" fmla="*/ 4165318 h 4209921"/>
              <a:gd name="connsiteX7" fmla="*/ 798440 w 13001830"/>
              <a:gd name="connsiteY7" fmla="*/ 3597941 h 4209921"/>
              <a:gd name="connsiteX8" fmla="*/ 1871422 w 13001830"/>
              <a:gd name="connsiteY8" fmla="*/ 2982643 h 4209921"/>
              <a:gd name="connsiteX9" fmla="*/ 2956738 w 13001830"/>
              <a:gd name="connsiteY9" fmla="*/ 3234908 h 4209921"/>
              <a:gd name="connsiteX10" fmla="*/ 4352144 w 13001830"/>
              <a:gd name="connsiteY10" fmla="*/ 2541179 h 4209921"/>
              <a:gd name="connsiteX11" fmla="*/ 5775740 w 13001830"/>
              <a:gd name="connsiteY11" fmla="*/ 2679925 h 4209921"/>
              <a:gd name="connsiteX12" fmla="*/ 6861055 w 13001830"/>
              <a:gd name="connsiteY12" fmla="*/ 1834837 h 4209921"/>
              <a:gd name="connsiteX13" fmla="*/ 8059130 w 13001830"/>
              <a:gd name="connsiteY13" fmla="*/ 1683478 h 4209921"/>
              <a:gd name="connsiteX14" fmla="*/ 9144446 w 13001830"/>
              <a:gd name="connsiteY14" fmla="*/ 1229401 h 4209921"/>
              <a:gd name="connsiteX15" fmla="*/ 9722341 w 13001830"/>
              <a:gd name="connsiteY15" fmla="*/ 510446 h 4209921"/>
              <a:gd name="connsiteX16" fmla="*/ 10272047 w 13001830"/>
              <a:gd name="connsiteY16" fmla="*/ 359087 h 4209921"/>
              <a:gd name="connsiteX17" fmla="*/ 10785991 w 13001830"/>
              <a:gd name="connsiteY17" fmla="*/ 915 h 420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001830" h="4209921">
                <a:moveTo>
                  <a:pt x="10785991" y="915"/>
                </a:moveTo>
                <a:cubicBezTo>
                  <a:pt x="10822413" y="3747"/>
                  <a:pt x="10862275" y="13273"/>
                  <a:pt x="10906322" y="31142"/>
                </a:cubicBezTo>
                <a:cubicBezTo>
                  <a:pt x="11258697" y="174092"/>
                  <a:pt x="12205412" y="413745"/>
                  <a:pt x="12386298" y="1216788"/>
                </a:cubicBezTo>
                <a:cubicBezTo>
                  <a:pt x="12521962" y="1819071"/>
                  <a:pt x="13298509" y="3227813"/>
                  <a:pt x="12878522" y="4144639"/>
                </a:cubicBezTo>
                <a:lnTo>
                  <a:pt x="12844196" y="4209921"/>
                </a:lnTo>
                <a:lnTo>
                  <a:pt x="0" y="4209921"/>
                </a:lnTo>
                <a:lnTo>
                  <a:pt x="17599" y="4165318"/>
                </a:lnTo>
                <a:cubicBezTo>
                  <a:pt x="134874" y="3916678"/>
                  <a:pt x="547960" y="3674877"/>
                  <a:pt x="798440" y="3597941"/>
                </a:cubicBezTo>
                <a:cubicBezTo>
                  <a:pt x="1299400" y="3444069"/>
                  <a:pt x="1511706" y="3043149"/>
                  <a:pt x="1871422" y="2982643"/>
                </a:cubicBezTo>
                <a:cubicBezTo>
                  <a:pt x="2231139" y="2922137"/>
                  <a:pt x="2543285" y="3308486"/>
                  <a:pt x="2956738" y="3234908"/>
                </a:cubicBezTo>
                <a:cubicBezTo>
                  <a:pt x="3370191" y="3161331"/>
                  <a:pt x="3882310" y="2633676"/>
                  <a:pt x="4352144" y="2541179"/>
                </a:cubicBezTo>
                <a:cubicBezTo>
                  <a:pt x="4821977" y="2448682"/>
                  <a:pt x="5357588" y="2797649"/>
                  <a:pt x="5775740" y="2679925"/>
                </a:cubicBezTo>
                <a:cubicBezTo>
                  <a:pt x="6193891" y="2562201"/>
                  <a:pt x="6480490" y="2000912"/>
                  <a:pt x="6861055" y="1834837"/>
                </a:cubicBezTo>
                <a:cubicBezTo>
                  <a:pt x="7241621" y="1668763"/>
                  <a:pt x="7678565" y="1784384"/>
                  <a:pt x="8059130" y="1683478"/>
                </a:cubicBezTo>
                <a:cubicBezTo>
                  <a:pt x="8439696" y="1582572"/>
                  <a:pt x="8867244" y="1424906"/>
                  <a:pt x="9144446" y="1229401"/>
                </a:cubicBezTo>
                <a:cubicBezTo>
                  <a:pt x="9421648" y="1033896"/>
                  <a:pt x="9534408" y="655498"/>
                  <a:pt x="9722341" y="510446"/>
                </a:cubicBezTo>
                <a:cubicBezTo>
                  <a:pt x="9910275" y="365394"/>
                  <a:pt x="10074717" y="438971"/>
                  <a:pt x="10272047" y="359087"/>
                </a:cubicBezTo>
                <a:cubicBezTo>
                  <a:pt x="10444711" y="289187"/>
                  <a:pt x="10531043" y="-18917"/>
                  <a:pt x="10785991" y="915"/>
                </a:cubicBezTo>
                <a:close/>
              </a:path>
            </a:pathLst>
          </a:custGeom>
          <a:solidFill>
            <a:schemeClr val="accent1">
              <a:lumMod val="20000"/>
              <a:lumOff val="80000"/>
            </a:schemeClr>
          </a:solidFill>
          <a:ln w="0">
            <a:noFill/>
          </a:ln>
          <a:effectLst>
            <a:outerShdw blurRad="215900" dist="38100" dir="10800000" algn="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1F6361"/>
              </a:solidFill>
              <a:cs typeface="+mn-ea"/>
              <a:sym typeface="+mn-lt"/>
            </a:endParaRPr>
          </a:p>
        </p:txBody>
      </p:sp>
      <p:sp>
        <p:nvSpPr>
          <p:cNvPr id="47" name="任意多边形: 形状 46">
            <a:extLst>
              <a:ext uri="{FF2B5EF4-FFF2-40B4-BE49-F238E27FC236}">
                <a16:creationId xmlns:a16="http://schemas.microsoft.com/office/drawing/2014/main" id="{D2ED5F49-80E1-4E7C-8D84-865941AE4DE5}"/>
              </a:ext>
            </a:extLst>
          </p:cNvPr>
          <p:cNvSpPr/>
          <p:nvPr/>
        </p:nvSpPr>
        <p:spPr>
          <a:xfrm>
            <a:off x="-634653" y="3208343"/>
            <a:ext cx="12742866" cy="3379113"/>
          </a:xfrm>
          <a:custGeom>
            <a:avLst/>
            <a:gdLst>
              <a:gd name="connsiteX0" fmla="*/ 10466647 w 12742866"/>
              <a:gd name="connsiteY0" fmla="*/ 41 h 4040033"/>
              <a:gd name="connsiteX1" fmla="*/ 10647358 w 12742866"/>
              <a:gd name="connsiteY1" fmla="*/ 42770 h 4040033"/>
              <a:gd name="connsiteX2" fmla="*/ 12127334 w 12742866"/>
              <a:gd name="connsiteY2" fmla="*/ 1228416 h 4040033"/>
              <a:gd name="connsiteX3" fmla="*/ 12665957 w 12742866"/>
              <a:gd name="connsiteY3" fmla="*/ 4039195 h 4040033"/>
              <a:gd name="connsiteX4" fmla="*/ 12665625 w 12742866"/>
              <a:gd name="connsiteY4" fmla="*/ 4040033 h 4040033"/>
              <a:gd name="connsiteX5" fmla="*/ 0 w 12742866"/>
              <a:gd name="connsiteY5" fmla="*/ 4040033 h 4040033"/>
              <a:gd name="connsiteX6" fmla="*/ 78879 w 12742866"/>
              <a:gd name="connsiteY6" fmla="*/ 3966341 h 4040033"/>
              <a:gd name="connsiteX7" fmla="*/ 454635 w 12742866"/>
              <a:gd name="connsiteY7" fmla="*/ 3609568 h 4040033"/>
              <a:gd name="connsiteX8" fmla="*/ 1650166 w 12742866"/>
              <a:gd name="connsiteY8" fmla="*/ 3078162 h 4040033"/>
              <a:gd name="connsiteX9" fmla="*/ 2697774 w 12742866"/>
              <a:gd name="connsiteY9" fmla="*/ 3246535 h 4040033"/>
              <a:gd name="connsiteX10" fmla="*/ 3839837 w 12742866"/>
              <a:gd name="connsiteY10" fmla="*/ 2658520 h 4040033"/>
              <a:gd name="connsiteX11" fmla="*/ 5516777 w 12742866"/>
              <a:gd name="connsiteY11" fmla="*/ 2783072 h 4040033"/>
              <a:gd name="connsiteX12" fmla="*/ 6630371 w 12742866"/>
              <a:gd name="connsiteY12" fmla="*/ 1831212 h 4040033"/>
              <a:gd name="connsiteX13" fmla="*/ 7790739 w 12742866"/>
              <a:gd name="connsiteY13" fmla="*/ 1611212 h 4040033"/>
              <a:gd name="connsiteX14" fmla="*/ 8960897 w 12742866"/>
              <a:gd name="connsiteY14" fmla="*/ 1302041 h 4040033"/>
              <a:gd name="connsiteX15" fmla="*/ 9633060 w 12742866"/>
              <a:gd name="connsiteY15" fmla="*/ 613592 h 4040033"/>
              <a:gd name="connsiteX16" fmla="*/ 9975376 w 12742866"/>
              <a:gd name="connsiteY16" fmla="*/ 294449 h 4040033"/>
              <a:gd name="connsiteX17" fmla="*/ 10466647 w 12742866"/>
              <a:gd name="connsiteY17" fmla="*/ 41 h 404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42866" h="4040033">
                <a:moveTo>
                  <a:pt x="10466647" y="41"/>
                </a:moveTo>
                <a:cubicBezTo>
                  <a:pt x="10520398" y="846"/>
                  <a:pt x="10580109" y="13584"/>
                  <a:pt x="10647358" y="42770"/>
                </a:cubicBezTo>
                <a:cubicBezTo>
                  <a:pt x="11006017" y="198431"/>
                  <a:pt x="11946448" y="425372"/>
                  <a:pt x="12127334" y="1228416"/>
                </a:cubicBezTo>
                <a:cubicBezTo>
                  <a:pt x="12257346" y="1805603"/>
                  <a:pt x="12975946" y="3123446"/>
                  <a:pt x="12665957" y="4039195"/>
                </a:cubicBezTo>
                <a:lnTo>
                  <a:pt x="12665625" y="4040033"/>
                </a:lnTo>
                <a:lnTo>
                  <a:pt x="0" y="4040033"/>
                </a:lnTo>
                <a:lnTo>
                  <a:pt x="78879" y="3966341"/>
                </a:lnTo>
                <a:cubicBezTo>
                  <a:pt x="235903" y="3826281"/>
                  <a:pt x="407890" y="3698484"/>
                  <a:pt x="454635" y="3609568"/>
                </a:cubicBezTo>
                <a:cubicBezTo>
                  <a:pt x="604218" y="3325037"/>
                  <a:pt x="1276310" y="3138668"/>
                  <a:pt x="1650166" y="3078162"/>
                </a:cubicBezTo>
                <a:cubicBezTo>
                  <a:pt x="2024023" y="3017657"/>
                  <a:pt x="2332829" y="3316476"/>
                  <a:pt x="2697774" y="3246535"/>
                </a:cubicBezTo>
                <a:cubicBezTo>
                  <a:pt x="3062719" y="3176595"/>
                  <a:pt x="3370003" y="2735764"/>
                  <a:pt x="3839837" y="2658520"/>
                </a:cubicBezTo>
                <a:cubicBezTo>
                  <a:pt x="4309671" y="2581276"/>
                  <a:pt x="5051687" y="2920956"/>
                  <a:pt x="5516777" y="2783072"/>
                </a:cubicBezTo>
                <a:cubicBezTo>
                  <a:pt x="5981866" y="2645187"/>
                  <a:pt x="6251377" y="2026521"/>
                  <a:pt x="6630371" y="1831212"/>
                </a:cubicBezTo>
                <a:cubicBezTo>
                  <a:pt x="7009365" y="1635902"/>
                  <a:pt x="7402319" y="1699408"/>
                  <a:pt x="7790739" y="1611212"/>
                </a:cubicBezTo>
                <a:cubicBezTo>
                  <a:pt x="8179161" y="1523017"/>
                  <a:pt x="8653843" y="1468311"/>
                  <a:pt x="8960897" y="1302041"/>
                </a:cubicBezTo>
                <a:cubicBezTo>
                  <a:pt x="9267950" y="1135771"/>
                  <a:pt x="9463981" y="781524"/>
                  <a:pt x="9633060" y="613592"/>
                </a:cubicBezTo>
                <a:cubicBezTo>
                  <a:pt x="9802139" y="445660"/>
                  <a:pt x="9806327" y="389586"/>
                  <a:pt x="9975376" y="294449"/>
                </a:cubicBezTo>
                <a:cubicBezTo>
                  <a:pt x="10112729" y="217150"/>
                  <a:pt x="10233726" y="-3447"/>
                  <a:pt x="10466647" y="41"/>
                </a:cubicBezTo>
                <a:close/>
              </a:path>
            </a:pathLst>
          </a:custGeom>
          <a:solidFill>
            <a:schemeClr val="accent1">
              <a:lumMod val="40000"/>
              <a:lumOff val="60000"/>
            </a:schemeClr>
          </a:solidFill>
          <a:ln w="0">
            <a:noFill/>
          </a:ln>
          <a:effectLst>
            <a:outerShdw blurRad="177800" dist="38100" dir="10800000" algn="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rgbClr val="1F6361"/>
              </a:solidFill>
              <a:cs typeface="+mn-ea"/>
              <a:sym typeface="+mn-lt"/>
            </a:endParaRPr>
          </a:p>
        </p:txBody>
      </p:sp>
      <p:sp>
        <p:nvSpPr>
          <p:cNvPr id="35" name="任意多边形: 形状 34">
            <a:extLst>
              <a:ext uri="{FF2B5EF4-FFF2-40B4-BE49-F238E27FC236}">
                <a16:creationId xmlns:a16="http://schemas.microsoft.com/office/drawing/2014/main" id="{BB8219E7-B2C7-4D00-9552-15DF5C677232}"/>
              </a:ext>
            </a:extLst>
          </p:cNvPr>
          <p:cNvSpPr/>
          <p:nvPr/>
        </p:nvSpPr>
        <p:spPr>
          <a:xfrm>
            <a:off x="-105728" y="3260834"/>
            <a:ext cx="12624609" cy="3338197"/>
          </a:xfrm>
          <a:custGeom>
            <a:avLst/>
            <a:gdLst>
              <a:gd name="connsiteX0" fmla="*/ 10343546 w 12624609"/>
              <a:gd name="connsiteY0" fmla="*/ 247 h 3991114"/>
              <a:gd name="connsiteX1" fmla="*/ 10529101 w 12624609"/>
              <a:gd name="connsiteY1" fmla="*/ 36966 h 3991114"/>
              <a:gd name="connsiteX2" fmla="*/ 12009077 w 12624609"/>
              <a:gd name="connsiteY2" fmla="*/ 1222611 h 3991114"/>
              <a:gd name="connsiteX3" fmla="*/ 12582433 w 12624609"/>
              <a:gd name="connsiteY3" fmla="*/ 3911759 h 3991114"/>
              <a:gd name="connsiteX4" fmla="*/ 12559773 w 12624609"/>
              <a:gd name="connsiteY4" fmla="*/ 3991114 h 3991114"/>
              <a:gd name="connsiteX5" fmla="*/ 0 w 12624609"/>
              <a:gd name="connsiteY5" fmla="*/ 3991114 h 3991114"/>
              <a:gd name="connsiteX6" fmla="*/ 36291 w 12624609"/>
              <a:gd name="connsiteY6" fmla="*/ 3959410 h 3991114"/>
              <a:gd name="connsiteX7" fmla="*/ 421219 w 12624609"/>
              <a:gd name="connsiteY7" fmla="*/ 3603764 h 3991114"/>
              <a:gd name="connsiteX8" fmla="*/ 1428214 w 12624609"/>
              <a:gd name="connsiteY8" fmla="*/ 3087612 h 3991114"/>
              <a:gd name="connsiteX9" fmla="*/ 2466396 w 12624609"/>
              <a:gd name="connsiteY9" fmla="*/ 3202599 h 3991114"/>
              <a:gd name="connsiteX10" fmla="*/ 3710973 w 12624609"/>
              <a:gd name="connsiteY10" fmla="*/ 2630894 h 3991114"/>
              <a:gd name="connsiteX11" fmla="*/ 5134568 w 12624609"/>
              <a:gd name="connsiteY11" fmla="*/ 2685748 h 3991114"/>
              <a:gd name="connsiteX12" fmla="*/ 6267018 w 12624609"/>
              <a:gd name="connsiteY12" fmla="*/ 1932179 h 3991114"/>
              <a:gd name="connsiteX13" fmla="*/ 7361399 w 12624609"/>
              <a:gd name="connsiteY13" fmla="*/ 1681674 h 3991114"/>
              <a:gd name="connsiteX14" fmla="*/ 8569262 w 12624609"/>
              <a:gd name="connsiteY14" fmla="*/ 1288609 h 3991114"/>
              <a:gd name="connsiteX15" fmla="*/ 9345120 w 12624609"/>
              <a:gd name="connsiteY15" fmla="*/ 516269 h 3991114"/>
              <a:gd name="connsiteX16" fmla="*/ 9809984 w 12624609"/>
              <a:gd name="connsiteY16" fmla="*/ 319150 h 3991114"/>
              <a:gd name="connsiteX17" fmla="*/ 10343546 w 12624609"/>
              <a:gd name="connsiteY17" fmla="*/ 247 h 399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24609" h="3991114">
                <a:moveTo>
                  <a:pt x="10343546" y="247"/>
                </a:moveTo>
                <a:cubicBezTo>
                  <a:pt x="10399084" y="-1801"/>
                  <a:pt x="10460379" y="8733"/>
                  <a:pt x="10529101" y="36966"/>
                </a:cubicBezTo>
                <a:cubicBezTo>
                  <a:pt x="10895617" y="187542"/>
                  <a:pt x="11828191" y="419568"/>
                  <a:pt x="12009077" y="1222611"/>
                </a:cubicBezTo>
                <a:cubicBezTo>
                  <a:pt x="12133436" y="1774704"/>
                  <a:pt x="12796314" y="3004446"/>
                  <a:pt x="12582433" y="3911759"/>
                </a:cubicBezTo>
                <a:lnTo>
                  <a:pt x="12559773" y="3991114"/>
                </a:lnTo>
                <a:lnTo>
                  <a:pt x="0" y="3991114"/>
                </a:lnTo>
                <a:lnTo>
                  <a:pt x="36291" y="3959410"/>
                </a:lnTo>
                <a:cubicBezTo>
                  <a:pt x="203009" y="3819385"/>
                  <a:pt x="379875" y="3691885"/>
                  <a:pt x="421219" y="3603764"/>
                </a:cubicBezTo>
                <a:cubicBezTo>
                  <a:pt x="553520" y="3321775"/>
                  <a:pt x="1087352" y="3154473"/>
                  <a:pt x="1428214" y="3087612"/>
                </a:cubicBezTo>
                <a:cubicBezTo>
                  <a:pt x="1769077" y="3020751"/>
                  <a:pt x="2085936" y="3278718"/>
                  <a:pt x="2466396" y="3202599"/>
                </a:cubicBezTo>
                <a:cubicBezTo>
                  <a:pt x="2846855" y="3126479"/>
                  <a:pt x="3266278" y="2717036"/>
                  <a:pt x="3710973" y="2630894"/>
                </a:cubicBezTo>
                <a:cubicBezTo>
                  <a:pt x="4155669" y="2544753"/>
                  <a:pt x="4708560" y="2802201"/>
                  <a:pt x="5134568" y="2685748"/>
                </a:cubicBezTo>
                <a:cubicBezTo>
                  <a:pt x="5560576" y="2569296"/>
                  <a:pt x="5895879" y="2099525"/>
                  <a:pt x="6267018" y="1932179"/>
                </a:cubicBezTo>
                <a:cubicBezTo>
                  <a:pt x="6638157" y="1764833"/>
                  <a:pt x="6977692" y="1788935"/>
                  <a:pt x="7361399" y="1681674"/>
                </a:cubicBezTo>
                <a:cubicBezTo>
                  <a:pt x="7745107" y="1574412"/>
                  <a:pt x="8238641" y="1482843"/>
                  <a:pt x="8569262" y="1288609"/>
                </a:cubicBezTo>
                <a:cubicBezTo>
                  <a:pt x="8899882" y="1094376"/>
                  <a:pt x="9138334" y="677846"/>
                  <a:pt x="9345120" y="516269"/>
                </a:cubicBezTo>
                <a:cubicBezTo>
                  <a:pt x="9551907" y="354693"/>
                  <a:pt x="9612654" y="399034"/>
                  <a:pt x="9809984" y="319150"/>
                </a:cubicBezTo>
                <a:cubicBezTo>
                  <a:pt x="9970315" y="254244"/>
                  <a:pt x="10102880" y="9120"/>
                  <a:pt x="10343546" y="24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212" name="组合 211">
            <a:extLst>
              <a:ext uri="{FF2B5EF4-FFF2-40B4-BE49-F238E27FC236}">
                <a16:creationId xmlns:a16="http://schemas.microsoft.com/office/drawing/2014/main" id="{D75D2BB6-A275-4CB6-BE18-B130BE12FFA8}"/>
              </a:ext>
            </a:extLst>
          </p:cNvPr>
          <p:cNvGrpSpPr/>
          <p:nvPr/>
        </p:nvGrpSpPr>
        <p:grpSpPr>
          <a:xfrm flipH="1">
            <a:off x="1067642" y="5127327"/>
            <a:ext cx="428833" cy="500490"/>
            <a:chOff x="6902450" y="3638551"/>
            <a:chExt cx="666750" cy="720725"/>
          </a:xfrm>
          <a:solidFill>
            <a:schemeClr val="tx1">
              <a:lumMod val="65000"/>
              <a:lumOff val="35000"/>
            </a:schemeClr>
          </a:solidFill>
        </p:grpSpPr>
        <p:sp>
          <p:nvSpPr>
            <p:cNvPr id="213" name="Oval 8">
              <a:extLst>
                <a:ext uri="{FF2B5EF4-FFF2-40B4-BE49-F238E27FC236}">
                  <a16:creationId xmlns:a16="http://schemas.microsoft.com/office/drawing/2014/main" id="{9ADA22C8-B69D-416F-ABA5-B96B560B01EC}"/>
                </a:ext>
              </a:extLst>
            </p:cNvPr>
            <p:cNvSpPr>
              <a:spLocks noChangeArrowheads="1"/>
            </p:cNvSpPr>
            <p:nvPr/>
          </p:nvSpPr>
          <p:spPr bwMode="auto">
            <a:xfrm>
              <a:off x="6996112" y="3638551"/>
              <a:ext cx="150813"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214" name="Freeform 9">
              <a:extLst>
                <a:ext uri="{FF2B5EF4-FFF2-40B4-BE49-F238E27FC236}">
                  <a16:creationId xmlns:a16="http://schemas.microsoft.com/office/drawing/2014/main" id="{E4467452-FBB5-4337-AA55-A13C5A12716E}"/>
                </a:ext>
              </a:extLst>
            </p:cNvPr>
            <p:cNvSpPr>
              <a:spLocks/>
            </p:cNvSpPr>
            <p:nvPr/>
          </p:nvSpPr>
          <p:spPr bwMode="auto">
            <a:xfrm>
              <a:off x="7286625" y="4048126"/>
              <a:ext cx="282575" cy="134938"/>
            </a:xfrm>
            <a:custGeom>
              <a:avLst/>
              <a:gdLst>
                <a:gd name="T0" fmla="*/ 27 w 127"/>
                <a:gd name="T1" fmla="*/ 0 h 61"/>
                <a:gd name="T2" fmla="*/ 0 w 127"/>
                <a:gd name="T3" fmla="*/ 26 h 61"/>
                <a:gd name="T4" fmla="*/ 17 w 127"/>
                <a:gd name="T5" fmla="*/ 51 h 61"/>
                <a:gd name="T6" fmla="*/ 34 w 127"/>
                <a:gd name="T7" fmla="*/ 61 h 61"/>
                <a:gd name="T8" fmla="*/ 108 w 127"/>
                <a:gd name="T9" fmla="*/ 61 h 61"/>
                <a:gd name="T10" fmla="*/ 127 w 127"/>
                <a:gd name="T11" fmla="*/ 42 h 61"/>
                <a:gd name="T12" fmla="*/ 108 w 127"/>
                <a:gd name="T13" fmla="*/ 24 h 61"/>
                <a:gd name="T14" fmla="*/ 44 w 127"/>
                <a:gd name="T15" fmla="*/ 24 h 61"/>
                <a:gd name="T16" fmla="*/ 27 w 127"/>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61">
                  <a:moveTo>
                    <a:pt x="27" y="0"/>
                  </a:moveTo>
                  <a:cubicBezTo>
                    <a:pt x="25" y="9"/>
                    <a:pt x="1" y="26"/>
                    <a:pt x="0" y="26"/>
                  </a:cubicBezTo>
                  <a:cubicBezTo>
                    <a:pt x="17" y="51"/>
                    <a:pt x="17" y="51"/>
                    <a:pt x="17" y="51"/>
                  </a:cubicBezTo>
                  <a:cubicBezTo>
                    <a:pt x="21" y="58"/>
                    <a:pt x="27" y="61"/>
                    <a:pt x="34" y="61"/>
                  </a:cubicBezTo>
                  <a:cubicBezTo>
                    <a:pt x="108" y="61"/>
                    <a:pt x="108" y="61"/>
                    <a:pt x="108" y="61"/>
                  </a:cubicBezTo>
                  <a:cubicBezTo>
                    <a:pt x="119" y="61"/>
                    <a:pt x="127" y="53"/>
                    <a:pt x="127" y="42"/>
                  </a:cubicBezTo>
                  <a:cubicBezTo>
                    <a:pt x="127" y="32"/>
                    <a:pt x="118" y="24"/>
                    <a:pt x="108" y="24"/>
                  </a:cubicBezTo>
                  <a:cubicBezTo>
                    <a:pt x="44" y="24"/>
                    <a:pt x="44" y="24"/>
                    <a:pt x="44" y="24"/>
                  </a:cubicBezTo>
                  <a:cubicBezTo>
                    <a:pt x="27" y="0"/>
                    <a:pt x="27"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43" name="Freeform 10">
              <a:extLst>
                <a:ext uri="{FF2B5EF4-FFF2-40B4-BE49-F238E27FC236}">
                  <a16:creationId xmlns:a16="http://schemas.microsoft.com/office/drawing/2014/main" id="{7E0B1D62-863F-4E36-9368-0FE239A1ACCA}"/>
                </a:ext>
              </a:extLst>
            </p:cNvPr>
            <p:cNvSpPr>
              <a:spLocks/>
            </p:cNvSpPr>
            <p:nvPr/>
          </p:nvSpPr>
          <p:spPr bwMode="auto">
            <a:xfrm>
              <a:off x="6902450" y="3729038"/>
              <a:ext cx="549275" cy="630238"/>
            </a:xfrm>
            <a:custGeom>
              <a:avLst/>
              <a:gdLst>
                <a:gd name="T0" fmla="*/ 14 w 247"/>
                <a:gd name="T1" fmla="*/ 106 h 283"/>
                <a:gd name="T2" fmla="*/ 3 w 247"/>
                <a:gd name="T3" fmla="*/ 125 h 283"/>
                <a:gd name="T4" fmla="*/ 19 w 247"/>
                <a:gd name="T5" fmla="*/ 137 h 283"/>
                <a:gd name="T6" fmla="*/ 20 w 247"/>
                <a:gd name="T7" fmla="*/ 137 h 283"/>
                <a:gd name="T8" fmla="*/ 79 w 247"/>
                <a:gd name="T9" fmla="*/ 122 h 283"/>
                <a:gd name="T10" fmla="*/ 90 w 247"/>
                <a:gd name="T11" fmla="*/ 112 h 283"/>
                <a:gd name="T12" fmla="*/ 99 w 247"/>
                <a:gd name="T13" fmla="*/ 83 h 283"/>
                <a:gd name="T14" fmla="*/ 131 w 247"/>
                <a:gd name="T15" fmla="*/ 136 h 283"/>
                <a:gd name="T16" fmla="*/ 91 w 247"/>
                <a:gd name="T17" fmla="*/ 166 h 283"/>
                <a:gd name="T18" fmla="*/ 86 w 247"/>
                <a:gd name="T19" fmla="*/ 188 h 283"/>
                <a:gd name="T20" fmla="*/ 122 w 247"/>
                <a:gd name="T21" fmla="*/ 272 h 283"/>
                <a:gd name="T22" fmla="*/ 139 w 247"/>
                <a:gd name="T23" fmla="*/ 283 h 283"/>
                <a:gd name="T24" fmla="*/ 147 w 247"/>
                <a:gd name="T25" fmla="*/ 281 h 283"/>
                <a:gd name="T26" fmla="*/ 156 w 247"/>
                <a:gd name="T27" fmla="*/ 257 h 283"/>
                <a:gd name="T28" fmla="*/ 125 w 247"/>
                <a:gd name="T29" fmla="*/ 188 h 283"/>
                <a:gd name="T30" fmla="*/ 177 w 247"/>
                <a:gd name="T31" fmla="*/ 150 h 283"/>
                <a:gd name="T32" fmla="*/ 183 w 247"/>
                <a:gd name="T33" fmla="*/ 143 h 283"/>
                <a:gd name="T34" fmla="*/ 179 w 247"/>
                <a:gd name="T35" fmla="*/ 106 h 283"/>
                <a:gd name="T36" fmla="*/ 139 w 247"/>
                <a:gd name="T37" fmla="*/ 44 h 283"/>
                <a:gd name="T38" fmla="*/ 170 w 247"/>
                <a:gd name="T39" fmla="*/ 33 h 283"/>
                <a:gd name="T40" fmla="*/ 223 w 247"/>
                <a:gd name="T41" fmla="*/ 60 h 283"/>
                <a:gd name="T42" fmla="*/ 231 w 247"/>
                <a:gd name="T43" fmla="*/ 61 h 283"/>
                <a:gd name="T44" fmla="*/ 243 w 247"/>
                <a:gd name="T45" fmla="*/ 53 h 283"/>
                <a:gd name="T46" fmla="*/ 236 w 247"/>
                <a:gd name="T47" fmla="*/ 33 h 283"/>
                <a:gd name="T48" fmla="*/ 178 w 247"/>
                <a:gd name="T49" fmla="*/ 1 h 283"/>
                <a:gd name="T50" fmla="*/ 166 w 247"/>
                <a:gd name="T51" fmla="*/ 1 h 283"/>
                <a:gd name="T52" fmla="*/ 114 w 247"/>
                <a:gd name="T53" fmla="*/ 19 h 283"/>
                <a:gd name="T54" fmla="*/ 108 w 247"/>
                <a:gd name="T55" fmla="*/ 23 h 283"/>
                <a:gd name="T56" fmla="*/ 86 w 247"/>
                <a:gd name="T57" fmla="*/ 38 h 283"/>
                <a:gd name="T58" fmla="*/ 80 w 247"/>
                <a:gd name="T59" fmla="*/ 45 h 283"/>
                <a:gd name="T60" fmla="*/ 79 w 247"/>
                <a:gd name="T61" fmla="*/ 48 h 283"/>
                <a:gd name="T62" fmla="*/ 64 w 247"/>
                <a:gd name="T63" fmla="*/ 94 h 283"/>
                <a:gd name="T64" fmla="*/ 14 w 247"/>
                <a:gd name="T65" fmla="*/ 10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283">
                  <a:moveTo>
                    <a:pt x="14" y="106"/>
                  </a:moveTo>
                  <a:cubicBezTo>
                    <a:pt x="5" y="107"/>
                    <a:pt x="0" y="116"/>
                    <a:pt x="3" y="125"/>
                  </a:cubicBezTo>
                  <a:cubicBezTo>
                    <a:pt x="4" y="133"/>
                    <a:pt x="11" y="139"/>
                    <a:pt x="19" y="137"/>
                  </a:cubicBezTo>
                  <a:cubicBezTo>
                    <a:pt x="20" y="137"/>
                    <a:pt x="20" y="137"/>
                    <a:pt x="20" y="137"/>
                  </a:cubicBezTo>
                  <a:cubicBezTo>
                    <a:pt x="79" y="122"/>
                    <a:pt x="79" y="122"/>
                    <a:pt x="79" y="122"/>
                  </a:cubicBezTo>
                  <a:cubicBezTo>
                    <a:pt x="84" y="121"/>
                    <a:pt x="88" y="117"/>
                    <a:pt x="90" y="112"/>
                  </a:cubicBezTo>
                  <a:cubicBezTo>
                    <a:pt x="99" y="83"/>
                    <a:pt x="99" y="83"/>
                    <a:pt x="99" y="83"/>
                  </a:cubicBezTo>
                  <a:cubicBezTo>
                    <a:pt x="131" y="136"/>
                    <a:pt x="131" y="136"/>
                    <a:pt x="131" y="136"/>
                  </a:cubicBezTo>
                  <a:cubicBezTo>
                    <a:pt x="91" y="166"/>
                    <a:pt x="91" y="166"/>
                    <a:pt x="91" y="166"/>
                  </a:cubicBezTo>
                  <a:cubicBezTo>
                    <a:pt x="84" y="171"/>
                    <a:pt x="82" y="181"/>
                    <a:pt x="86" y="188"/>
                  </a:cubicBezTo>
                  <a:cubicBezTo>
                    <a:pt x="122" y="272"/>
                    <a:pt x="122" y="272"/>
                    <a:pt x="122" y="272"/>
                  </a:cubicBezTo>
                  <a:cubicBezTo>
                    <a:pt x="125" y="279"/>
                    <a:pt x="132" y="283"/>
                    <a:pt x="139" y="283"/>
                  </a:cubicBezTo>
                  <a:cubicBezTo>
                    <a:pt x="141" y="283"/>
                    <a:pt x="144" y="283"/>
                    <a:pt x="147" y="281"/>
                  </a:cubicBezTo>
                  <a:cubicBezTo>
                    <a:pt x="156" y="277"/>
                    <a:pt x="160" y="266"/>
                    <a:pt x="156" y="257"/>
                  </a:cubicBezTo>
                  <a:cubicBezTo>
                    <a:pt x="125" y="188"/>
                    <a:pt x="125" y="188"/>
                    <a:pt x="125" y="188"/>
                  </a:cubicBezTo>
                  <a:cubicBezTo>
                    <a:pt x="177" y="150"/>
                    <a:pt x="177" y="150"/>
                    <a:pt x="177" y="150"/>
                  </a:cubicBezTo>
                  <a:cubicBezTo>
                    <a:pt x="180" y="148"/>
                    <a:pt x="182" y="145"/>
                    <a:pt x="183" y="143"/>
                  </a:cubicBezTo>
                  <a:cubicBezTo>
                    <a:pt x="191" y="132"/>
                    <a:pt x="187" y="119"/>
                    <a:pt x="179" y="106"/>
                  </a:cubicBezTo>
                  <a:cubicBezTo>
                    <a:pt x="139" y="44"/>
                    <a:pt x="139" y="44"/>
                    <a:pt x="139" y="44"/>
                  </a:cubicBezTo>
                  <a:cubicBezTo>
                    <a:pt x="170" y="33"/>
                    <a:pt x="170" y="33"/>
                    <a:pt x="170" y="33"/>
                  </a:cubicBezTo>
                  <a:cubicBezTo>
                    <a:pt x="223" y="60"/>
                    <a:pt x="223" y="60"/>
                    <a:pt x="223" y="60"/>
                  </a:cubicBezTo>
                  <a:cubicBezTo>
                    <a:pt x="226" y="61"/>
                    <a:pt x="228" y="61"/>
                    <a:pt x="231" y="61"/>
                  </a:cubicBezTo>
                  <a:cubicBezTo>
                    <a:pt x="236" y="61"/>
                    <a:pt x="241" y="58"/>
                    <a:pt x="243" y="53"/>
                  </a:cubicBezTo>
                  <a:cubicBezTo>
                    <a:pt x="247" y="46"/>
                    <a:pt x="245" y="37"/>
                    <a:pt x="236" y="33"/>
                  </a:cubicBezTo>
                  <a:cubicBezTo>
                    <a:pt x="178" y="1"/>
                    <a:pt x="178" y="1"/>
                    <a:pt x="178" y="1"/>
                  </a:cubicBezTo>
                  <a:cubicBezTo>
                    <a:pt x="175" y="0"/>
                    <a:pt x="170" y="0"/>
                    <a:pt x="166" y="1"/>
                  </a:cubicBezTo>
                  <a:cubicBezTo>
                    <a:pt x="114" y="19"/>
                    <a:pt x="114" y="19"/>
                    <a:pt x="114" y="19"/>
                  </a:cubicBezTo>
                  <a:cubicBezTo>
                    <a:pt x="112" y="20"/>
                    <a:pt x="110" y="21"/>
                    <a:pt x="108" y="23"/>
                  </a:cubicBezTo>
                  <a:cubicBezTo>
                    <a:pt x="86" y="38"/>
                    <a:pt x="86" y="38"/>
                    <a:pt x="86" y="38"/>
                  </a:cubicBezTo>
                  <a:cubicBezTo>
                    <a:pt x="83" y="40"/>
                    <a:pt x="81" y="43"/>
                    <a:pt x="80" y="45"/>
                  </a:cubicBezTo>
                  <a:cubicBezTo>
                    <a:pt x="80" y="46"/>
                    <a:pt x="79" y="47"/>
                    <a:pt x="79" y="48"/>
                  </a:cubicBezTo>
                  <a:cubicBezTo>
                    <a:pt x="64" y="94"/>
                    <a:pt x="64" y="94"/>
                    <a:pt x="64" y="94"/>
                  </a:cubicBezTo>
                  <a:cubicBezTo>
                    <a:pt x="14" y="106"/>
                    <a:pt x="14" y="106"/>
                    <a:pt x="14"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cxnSp>
        <p:nvCxnSpPr>
          <p:cNvPr id="50" name="直接连接符 49">
            <a:extLst>
              <a:ext uri="{FF2B5EF4-FFF2-40B4-BE49-F238E27FC236}">
                <a16:creationId xmlns:a16="http://schemas.microsoft.com/office/drawing/2014/main" id="{9E2298F9-B879-4072-A93C-36F8BB18161F}"/>
              </a:ext>
            </a:extLst>
          </p:cNvPr>
          <p:cNvCxnSpPr>
            <a:cxnSpLocks/>
          </p:cNvCxnSpPr>
          <p:nvPr/>
        </p:nvCxnSpPr>
        <p:spPr>
          <a:xfrm rot="5400000">
            <a:off x="665758" y="4386602"/>
            <a:ext cx="134689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EBEF195A-207A-42CB-B643-3820862397AC}"/>
              </a:ext>
            </a:extLst>
          </p:cNvPr>
          <p:cNvCxnSpPr>
            <a:cxnSpLocks/>
          </p:cNvCxnSpPr>
          <p:nvPr/>
        </p:nvCxnSpPr>
        <p:spPr>
          <a:xfrm rot="5400000">
            <a:off x="3999848" y="4074191"/>
            <a:ext cx="134689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DE7AE09-BCAA-4DE2-9D12-B9F122C44F0F}"/>
              </a:ext>
            </a:extLst>
          </p:cNvPr>
          <p:cNvCxnSpPr>
            <a:cxnSpLocks/>
          </p:cNvCxnSpPr>
          <p:nvPr/>
        </p:nvCxnSpPr>
        <p:spPr>
          <a:xfrm rot="5400000">
            <a:off x="6550453" y="3353434"/>
            <a:ext cx="134689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35D5E6B-0C55-4C81-8917-2CE8FF03C563}"/>
              </a:ext>
            </a:extLst>
          </p:cNvPr>
          <p:cNvCxnSpPr>
            <a:cxnSpLocks/>
          </p:cNvCxnSpPr>
          <p:nvPr/>
        </p:nvCxnSpPr>
        <p:spPr>
          <a:xfrm rot="5400000">
            <a:off x="8989145" y="1985263"/>
            <a:ext cx="134689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2D736EB-A658-4254-A567-F139EEB58BF3}"/>
              </a:ext>
            </a:extLst>
          </p:cNvPr>
          <p:cNvSpPr txBox="1"/>
          <p:nvPr/>
        </p:nvSpPr>
        <p:spPr>
          <a:xfrm>
            <a:off x="1396642" y="3360369"/>
            <a:ext cx="1768909" cy="646331"/>
          </a:xfrm>
          <a:prstGeom prst="rect">
            <a:avLst/>
          </a:prstGeom>
          <a:noFill/>
        </p:spPr>
        <p:txBody>
          <a:bodyPr wrap="square" rtlCol="0">
            <a:spAutoFit/>
          </a:bodyPr>
          <a:lstStyle/>
          <a:p>
            <a:r>
              <a:rPr lang="en-US" altLang="zh-CN" sz="3600" b="1" dirty="0">
                <a:solidFill>
                  <a:schemeClr val="accent1"/>
                </a:solidFill>
                <a:cs typeface="+mn-ea"/>
                <a:sym typeface="+mn-lt"/>
              </a:rPr>
              <a:t>1956</a:t>
            </a:r>
            <a:endParaRPr lang="zh-CN" altLang="en-US" sz="3600" b="1" dirty="0">
              <a:solidFill>
                <a:schemeClr val="accent1"/>
              </a:solidFill>
              <a:cs typeface="+mn-ea"/>
              <a:sym typeface="+mn-lt"/>
            </a:endParaRPr>
          </a:p>
        </p:txBody>
      </p:sp>
      <p:sp>
        <p:nvSpPr>
          <p:cNvPr id="15" name="文本框 14">
            <a:extLst>
              <a:ext uri="{FF2B5EF4-FFF2-40B4-BE49-F238E27FC236}">
                <a16:creationId xmlns:a16="http://schemas.microsoft.com/office/drawing/2014/main" id="{9BE4C313-A8AD-4390-AFA0-65F00F1DF89F}"/>
              </a:ext>
            </a:extLst>
          </p:cNvPr>
          <p:cNvSpPr txBox="1"/>
          <p:nvPr/>
        </p:nvSpPr>
        <p:spPr>
          <a:xfrm>
            <a:off x="1492257" y="3963986"/>
            <a:ext cx="1388940" cy="1077218"/>
          </a:xfrm>
          <a:prstGeom prst="rect">
            <a:avLst/>
          </a:prstGeom>
          <a:noFill/>
        </p:spPr>
        <p:txBody>
          <a:bodyPr wrap="square" rtlCol="0">
            <a:spAutoFit/>
          </a:bodyPr>
          <a:lstStyle/>
          <a:p>
            <a:r>
              <a:rPr lang="zh-CN" altLang="en-US" sz="1600" dirty="0">
                <a:cs typeface="+mn-ea"/>
                <a:sym typeface="+mn-lt"/>
              </a:rPr>
              <a:t>请添加文本请添加文本</a:t>
            </a:r>
          </a:p>
          <a:p>
            <a:r>
              <a:rPr lang="zh-CN" altLang="en-US" sz="1600" dirty="0">
                <a:cs typeface="+mn-ea"/>
                <a:sym typeface="+mn-lt"/>
              </a:rPr>
              <a:t>请添加文本</a:t>
            </a:r>
          </a:p>
          <a:p>
            <a:r>
              <a:rPr lang="zh-CN" altLang="en-US" sz="1600" dirty="0">
                <a:cs typeface="+mn-ea"/>
                <a:sym typeface="+mn-lt"/>
              </a:rPr>
              <a:t>请添加文本</a:t>
            </a:r>
          </a:p>
        </p:txBody>
      </p:sp>
      <p:sp>
        <p:nvSpPr>
          <p:cNvPr id="83" name="文本框 82">
            <a:extLst>
              <a:ext uri="{FF2B5EF4-FFF2-40B4-BE49-F238E27FC236}">
                <a16:creationId xmlns:a16="http://schemas.microsoft.com/office/drawing/2014/main" id="{91BF8FAC-CD12-48DF-B1F2-35EEB7080CBB}"/>
              </a:ext>
            </a:extLst>
          </p:cNvPr>
          <p:cNvSpPr txBox="1"/>
          <p:nvPr/>
        </p:nvSpPr>
        <p:spPr>
          <a:xfrm>
            <a:off x="4716830" y="3016707"/>
            <a:ext cx="1768909" cy="646331"/>
          </a:xfrm>
          <a:prstGeom prst="rect">
            <a:avLst/>
          </a:prstGeom>
          <a:noFill/>
        </p:spPr>
        <p:txBody>
          <a:bodyPr wrap="square" rtlCol="0">
            <a:spAutoFit/>
          </a:bodyPr>
          <a:lstStyle>
            <a:defPPr>
              <a:defRPr lang="zh-CN"/>
            </a:defPPr>
            <a:lvl1pPr>
              <a:defRPr sz="3600" b="1">
                <a:solidFill>
                  <a:schemeClr val="accent1"/>
                </a:solidFill>
                <a:cs typeface="+mn-ea"/>
              </a:defRPr>
            </a:lvl1pPr>
          </a:lstStyle>
          <a:p>
            <a:r>
              <a:rPr lang="en-US" altLang="zh-CN" dirty="0">
                <a:sym typeface="+mn-lt"/>
              </a:rPr>
              <a:t>1966</a:t>
            </a:r>
            <a:endParaRPr lang="zh-CN" altLang="en-US" dirty="0">
              <a:sym typeface="+mn-lt"/>
            </a:endParaRPr>
          </a:p>
        </p:txBody>
      </p:sp>
      <p:sp>
        <p:nvSpPr>
          <p:cNvPr id="84" name="文本框 83">
            <a:extLst>
              <a:ext uri="{FF2B5EF4-FFF2-40B4-BE49-F238E27FC236}">
                <a16:creationId xmlns:a16="http://schemas.microsoft.com/office/drawing/2014/main" id="{DDA9384B-C68E-4264-8FF0-55371513C5F2}"/>
              </a:ext>
            </a:extLst>
          </p:cNvPr>
          <p:cNvSpPr txBox="1"/>
          <p:nvPr/>
        </p:nvSpPr>
        <p:spPr>
          <a:xfrm>
            <a:off x="4812445" y="3620324"/>
            <a:ext cx="1241886" cy="1323439"/>
          </a:xfrm>
          <a:prstGeom prst="rect">
            <a:avLst/>
          </a:prstGeom>
          <a:noFill/>
        </p:spPr>
        <p:txBody>
          <a:bodyPr wrap="square" rtlCol="0">
            <a:spAutoFit/>
          </a:bodyPr>
          <a:lstStyle/>
          <a:p>
            <a:r>
              <a:rPr lang="zh-CN" altLang="en-US" sz="1600" dirty="0">
                <a:cs typeface="+mn-ea"/>
                <a:sym typeface="+mn-lt"/>
              </a:rPr>
              <a:t>这里是文本请添加文本</a:t>
            </a:r>
          </a:p>
          <a:p>
            <a:r>
              <a:rPr lang="zh-CN" altLang="en-US" sz="1600" dirty="0">
                <a:cs typeface="+mn-ea"/>
                <a:sym typeface="+mn-lt"/>
              </a:rPr>
              <a:t>请添加文本</a:t>
            </a:r>
          </a:p>
          <a:p>
            <a:r>
              <a:rPr lang="zh-CN" altLang="en-US" sz="1600" dirty="0">
                <a:cs typeface="+mn-ea"/>
                <a:sym typeface="+mn-lt"/>
              </a:rPr>
              <a:t>请添加文本</a:t>
            </a:r>
          </a:p>
          <a:p>
            <a:endParaRPr lang="zh-CN" altLang="en-US" sz="1600" dirty="0">
              <a:cs typeface="+mn-ea"/>
              <a:sym typeface="+mn-lt"/>
            </a:endParaRPr>
          </a:p>
        </p:txBody>
      </p:sp>
      <p:sp>
        <p:nvSpPr>
          <p:cNvPr id="85" name="文本框 84">
            <a:extLst>
              <a:ext uri="{FF2B5EF4-FFF2-40B4-BE49-F238E27FC236}">
                <a16:creationId xmlns:a16="http://schemas.microsoft.com/office/drawing/2014/main" id="{7FA1CC2A-25E3-43B9-A898-33A19377EB5D}"/>
              </a:ext>
            </a:extLst>
          </p:cNvPr>
          <p:cNvSpPr txBox="1"/>
          <p:nvPr/>
        </p:nvSpPr>
        <p:spPr>
          <a:xfrm>
            <a:off x="7249725" y="2288316"/>
            <a:ext cx="1768909" cy="646331"/>
          </a:xfrm>
          <a:prstGeom prst="rect">
            <a:avLst/>
          </a:prstGeom>
          <a:noFill/>
        </p:spPr>
        <p:txBody>
          <a:bodyPr wrap="square" rtlCol="0">
            <a:spAutoFit/>
          </a:bodyPr>
          <a:lstStyle>
            <a:defPPr>
              <a:defRPr lang="zh-CN"/>
            </a:defPPr>
            <a:lvl1pPr>
              <a:defRPr sz="3600" b="1">
                <a:solidFill>
                  <a:schemeClr val="accent1"/>
                </a:solidFill>
                <a:cs typeface="+mn-ea"/>
              </a:defRPr>
            </a:lvl1pPr>
          </a:lstStyle>
          <a:p>
            <a:r>
              <a:rPr lang="en-US" altLang="zh-CN" dirty="0">
                <a:sym typeface="+mn-lt"/>
              </a:rPr>
              <a:t>1976</a:t>
            </a:r>
            <a:endParaRPr lang="zh-CN" altLang="en-US" dirty="0">
              <a:sym typeface="+mn-lt"/>
            </a:endParaRPr>
          </a:p>
        </p:txBody>
      </p:sp>
      <p:sp>
        <p:nvSpPr>
          <p:cNvPr id="86" name="文本框 85">
            <a:extLst>
              <a:ext uri="{FF2B5EF4-FFF2-40B4-BE49-F238E27FC236}">
                <a16:creationId xmlns:a16="http://schemas.microsoft.com/office/drawing/2014/main" id="{368EAB84-96CE-4031-A91B-55AB755D38A4}"/>
              </a:ext>
            </a:extLst>
          </p:cNvPr>
          <p:cNvSpPr txBox="1"/>
          <p:nvPr/>
        </p:nvSpPr>
        <p:spPr>
          <a:xfrm>
            <a:off x="7345340" y="2891933"/>
            <a:ext cx="1312623" cy="1323439"/>
          </a:xfrm>
          <a:prstGeom prst="rect">
            <a:avLst/>
          </a:prstGeom>
          <a:noFill/>
        </p:spPr>
        <p:txBody>
          <a:bodyPr wrap="square" rtlCol="0">
            <a:spAutoFit/>
          </a:bodyPr>
          <a:lstStyle/>
          <a:p>
            <a:r>
              <a:rPr lang="zh-CN" altLang="en-US" sz="1600" dirty="0">
                <a:cs typeface="+mn-ea"/>
                <a:sym typeface="+mn-lt"/>
              </a:rPr>
              <a:t>这里是文本请添加文本</a:t>
            </a:r>
          </a:p>
          <a:p>
            <a:r>
              <a:rPr lang="zh-CN" altLang="en-US" sz="1600" dirty="0">
                <a:cs typeface="+mn-ea"/>
                <a:sym typeface="+mn-lt"/>
              </a:rPr>
              <a:t>请添加文本</a:t>
            </a:r>
          </a:p>
          <a:p>
            <a:r>
              <a:rPr lang="zh-CN" altLang="en-US" sz="1600" dirty="0">
                <a:cs typeface="+mn-ea"/>
                <a:sym typeface="+mn-lt"/>
              </a:rPr>
              <a:t>请添加文本</a:t>
            </a:r>
          </a:p>
          <a:p>
            <a:endParaRPr lang="zh-CN" altLang="en-US" sz="1600" dirty="0">
              <a:cs typeface="+mn-ea"/>
              <a:sym typeface="+mn-lt"/>
            </a:endParaRPr>
          </a:p>
        </p:txBody>
      </p:sp>
      <p:sp>
        <p:nvSpPr>
          <p:cNvPr id="87" name="文本框 86">
            <a:extLst>
              <a:ext uri="{FF2B5EF4-FFF2-40B4-BE49-F238E27FC236}">
                <a16:creationId xmlns:a16="http://schemas.microsoft.com/office/drawing/2014/main" id="{73456753-B14B-4965-8D7F-CCE3EDBBAA0B}"/>
              </a:ext>
            </a:extLst>
          </p:cNvPr>
          <p:cNvSpPr txBox="1"/>
          <p:nvPr/>
        </p:nvSpPr>
        <p:spPr>
          <a:xfrm>
            <a:off x="9717368" y="977126"/>
            <a:ext cx="1768909" cy="646331"/>
          </a:xfrm>
          <a:prstGeom prst="rect">
            <a:avLst/>
          </a:prstGeom>
          <a:noFill/>
        </p:spPr>
        <p:txBody>
          <a:bodyPr wrap="square" rtlCol="0">
            <a:spAutoFit/>
          </a:bodyPr>
          <a:lstStyle>
            <a:defPPr>
              <a:defRPr lang="zh-CN"/>
            </a:defPPr>
            <a:lvl1pPr>
              <a:defRPr sz="3600" b="1">
                <a:solidFill>
                  <a:schemeClr val="accent1"/>
                </a:solidFill>
                <a:cs typeface="+mn-ea"/>
              </a:defRPr>
            </a:lvl1pPr>
          </a:lstStyle>
          <a:p>
            <a:r>
              <a:rPr lang="en-US" altLang="zh-CN" dirty="0">
                <a:sym typeface="+mn-lt"/>
              </a:rPr>
              <a:t>1986</a:t>
            </a:r>
            <a:endParaRPr lang="zh-CN" altLang="en-US" dirty="0">
              <a:sym typeface="+mn-lt"/>
            </a:endParaRPr>
          </a:p>
        </p:txBody>
      </p:sp>
      <p:sp>
        <p:nvSpPr>
          <p:cNvPr id="88" name="文本框 87">
            <a:extLst>
              <a:ext uri="{FF2B5EF4-FFF2-40B4-BE49-F238E27FC236}">
                <a16:creationId xmlns:a16="http://schemas.microsoft.com/office/drawing/2014/main" id="{7CBE93FE-0816-40E4-BC74-018103E340AC}"/>
              </a:ext>
            </a:extLst>
          </p:cNvPr>
          <p:cNvSpPr txBox="1"/>
          <p:nvPr/>
        </p:nvSpPr>
        <p:spPr>
          <a:xfrm>
            <a:off x="9812983" y="1580743"/>
            <a:ext cx="1296734" cy="1323439"/>
          </a:xfrm>
          <a:prstGeom prst="rect">
            <a:avLst/>
          </a:prstGeom>
          <a:noFill/>
        </p:spPr>
        <p:txBody>
          <a:bodyPr wrap="square" rtlCol="0">
            <a:spAutoFit/>
          </a:bodyPr>
          <a:lstStyle/>
          <a:p>
            <a:r>
              <a:rPr lang="zh-CN" altLang="en-US" sz="1600" dirty="0">
                <a:cs typeface="+mn-ea"/>
                <a:sym typeface="+mn-lt"/>
              </a:rPr>
              <a:t>这里是文本请添加文本</a:t>
            </a:r>
          </a:p>
          <a:p>
            <a:r>
              <a:rPr lang="zh-CN" altLang="en-US" sz="1600" dirty="0">
                <a:cs typeface="+mn-ea"/>
                <a:sym typeface="+mn-lt"/>
              </a:rPr>
              <a:t>请添加文本</a:t>
            </a:r>
          </a:p>
          <a:p>
            <a:r>
              <a:rPr lang="zh-CN" altLang="en-US" sz="1600" dirty="0">
                <a:cs typeface="+mn-ea"/>
                <a:sym typeface="+mn-lt"/>
              </a:rPr>
              <a:t>请添加文本</a:t>
            </a:r>
          </a:p>
          <a:p>
            <a:endParaRPr lang="zh-CN" altLang="en-US" sz="1600" dirty="0">
              <a:cs typeface="+mn-ea"/>
              <a:sym typeface="+mn-lt"/>
            </a:endParaRPr>
          </a:p>
        </p:txBody>
      </p:sp>
      <p:sp>
        <p:nvSpPr>
          <p:cNvPr id="5" name="文本占位符 4">
            <a:extLst>
              <a:ext uri="{FF2B5EF4-FFF2-40B4-BE49-F238E27FC236}">
                <a16:creationId xmlns:a16="http://schemas.microsoft.com/office/drawing/2014/main" id="{9B0C9B1C-7B8C-483C-AA5B-1051DE2CF502}"/>
              </a:ext>
            </a:extLst>
          </p:cNvPr>
          <p:cNvSpPr>
            <a:spLocks noGrp="1"/>
          </p:cNvSpPr>
          <p:nvPr>
            <p:ph type="body" sz="quarter" idx="10"/>
          </p:nvPr>
        </p:nvSpPr>
        <p:spPr>
          <a:xfrm>
            <a:off x="398871" y="341997"/>
            <a:ext cx="2442279" cy="480131"/>
          </a:xfrm>
        </p:spPr>
        <p:txBody>
          <a:bodyPr/>
          <a:lstStyle/>
          <a:p>
            <a:r>
              <a:rPr lang="zh-CN" altLang="en-US" dirty="0"/>
              <a:t>时间轴页</a:t>
            </a:r>
          </a:p>
        </p:txBody>
      </p:sp>
    </p:spTree>
    <p:extLst>
      <p:ext uri="{BB962C8B-B14F-4D97-AF65-F5344CB8AC3E}">
        <p14:creationId xmlns:p14="http://schemas.microsoft.com/office/powerpoint/2010/main" val="2588074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E1B2A1A3-8628-4F31-A583-8F4D80B50824}"/>
              </a:ext>
            </a:extLst>
          </p:cNvPr>
          <p:cNvCxnSpPr>
            <a:cxnSpLocks/>
            <a:stCxn id="214" idx="2"/>
          </p:cNvCxnSpPr>
          <p:nvPr/>
        </p:nvCxnSpPr>
        <p:spPr>
          <a:xfrm flipH="1">
            <a:off x="6096002" y="1759483"/>
            <a:ext cx="8666" cy="4729188"/>
          </a:xfrm>
          <a:prstGeom prst="line">
            <a:avLst/>
          </a:prstGeom>
        </p:spPr>
        <p:style>
          <a:lnRef idx="1">
            <a:schemeClr val="accent1"/>
          </a:lnRef>
          <a:fillRef idx="0">
            <a:schemeClr val="accent1"/>
          </a:fillRef>
          <a:effectRef idx="0">
            <a:schemeClr val="accent1"/>
          </a:effectRef>
          <a:fontRef idx="minor">
            <a:schemeClr val="tx1"/>
          </a:fontRef>
        </p:style>
      </p:cxnSp>
      <p:grpSp>
        <p:nvGrpSpPr>
          <p:cNvPr id="209" name="图形 21">
            <a:extLst>
              <a:ext uri="{FF2B5EF4-FFF2-40B4-BE49-F238E27FC236}">
                <a16:creationId xmlns:a16="http://schemas.microsoft.com/office/drawing/2014/main" id="{C9E374E0-8E85-44A3-ADB3-17A0499B674E}"/>
              </a:ext>
            </a:extLst>
          </p:cNvPr>
          <p:cNvGrpSpPr/>
          <p:nvPr/>
        </p:nvGrpSpPr>
        <p:grpSpPr>
          <a:xfrm>
            <a:off x="5969984" y="1674805"/>
            <a:ext cx="263366" cy="101727"/>
            <a:chOff x="7028783" y="4281105"/>
            <a:chExt cx="263366" cy="101727"/>
          </a:xfrm>
          <a:solidFill>
            <a:schemeClr val="accent1"/>
          </a:solidFill>
        </p:grpSpPr>
        <p:sp>
          <p:nvSpPr>
            <p:cNvPr id="210" name="任意多边形: 形状 209">
              <a:extLst>
                <a:ext uri="{FF2B5EF4-FFF2-40B4-BE49-F238E27FC236}">
                  <a16:creationId xmlns:a16="http://schemas.microsoft.com/office/drawing/2014/main" id="{EB7FFC79-56AB-4EAB-8D11-0988B504C30A}"/>
                </a:ext>
              </a:extLst>
            </p:cNvPr>
            <p:cNvSpPr/>
            <p:nvPr/>
          </p:nvSpPr>
          <p:spPr>
            <a:xfrm>
              <a:off x="7028783" y="4281105"/>
              <a:ext cx="263366" cy="51720"/>
            </a:xfrm>
            <a:custGeom>
              <a:avLst/>
              <a:gdLst>
                <a:gd name="connsiteX0" fmla="*/ 132588 w 263366"/>
                <a:gd name="connsiteY0" fmla="*/ 31528 h 51720"/>
                <a:gd name="connsiteX1" fmla="*/ 0 w 263366"/>
                <a:gd name="connsiteY1" fmla="*/ 0 h 51720"/>
                <a:gd name="connsiteX2" fmla="*/ 0 w 263366"/>
                <a:gd name="connsiteY2" fmla="*/ 23527 h 51720"/>
                <a:gd name="connsiteX3" fmla="*/ 107728 w 263366"/>
                <a:gd name="connsiteY3" fmla="*/ 41338 h 51720"/>
                <a:gd name="connsiteX4" fmla="*/ 132588 w 263366"/>
                <a:gd name="connsiteY4" fmla="*/ 51721 h 51720"/>
                <a:gd name="connsiteX5" fmla="*/ 157449 w 263366"/>
                <a:gd name="connsiteY5" fmla="*/ 41338 h 51720"/>
                <a:gd name="connsiteX6" fmla="*/ 189452 w 263366"/>
                <a:gd name="connsiteY6" fmla="*/ 31909 h 51720"/>
                <a:gd name="connsiteX7" fmla="*/ 189452 w 263366"/>
                <a:gd name="connsiteY7" fmla="*/ 31718 h 51720"/>
                <a:gd name="connsiteX8" fmla="*/ 190215 w 263366"/>
                <a:gd name="connsiteY8" fmla="*/ 31718 h 51720"/>
                <a:gd name="connsiteX9" fmla="*/ 263366 w 263366"/>
                <a:gd name="connsiteY9" fmla="*/ 23622 h 51720"/>
                <a:gd name="connsiteX10" fmla="*/ 263366 w 263366"/>
                <a:gd name="connsiteY10" fmla="*/ 0 h 51720"/>
                <a:gd name="connsiteX11" fmla="*/ 132588 w 263366"/>
                <a:gd name="connsiteY11" fmla="*/ 31528 h 5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366" h="51720">
                  <a:moveTo>
                    <a:pt x="132588" y="31528"/>
                  </a:moveTo>
                  <a:cubicBezTo>
                    <a:pt x="92393" y="12097"/>
                    <a:pt x="47435" y="953"/>
                    <a:pt x="0" y="0"/>
                  </a:cubicBezTo>
                  <a:lnTo>
                    <a:pt x="0" y="23527"/>
                  </a:lnTo>
                  <a:cubicBezTo>
                    <a:pt x="36671" y="22860"/>
                    <a:pt x="73343" y="28766"/>
                    <a:pt x="107728" y="41338"/>
                  </a:cubicBezTo>
                  <a:cubicBezTo>
                    <a:pt x="116110" y="44387"/>
                    <a:pt x="124492" y="47911"/>
                    <a:pt x="132588" y="51721"/>
                  </a:cubicBezTo>
                  <a:cubicBezTo>
                    <a:pt x="140684" y="47911"/>
                    <a:pt x="149066" y="44387"/>
                    <a:pt x="157449" y="41338"/>
                  </a:cubicBezTo>
                  <a:cubicBezTo>
                    <a:pt x="167926" y="37529"/>
                    <a:pt x="178689" y="34480"/>
                    <a:pt x="189452" y="31909"/>
                  </a:cubicBezTo>
                  <a:lnTo>
                    <a:pt x="189452" y="31718"/>
                  </a:lnTo>
                  <a:lnTo>
                    <a:pt x="190215" y="31718"/>
                  </a:lnTo>
                  <a:cubicBezTo>
                    <a:pt x="214122" y="26003"/>
                    <a:pt x="238696" y="23336"/>
                    <a:pt x="263366" y="23622"/>
                  </a:cubicBezTo>
                  <a:lnTo>
                    <a:pt x="263366" y="0"/>
                  </a:lnTo>
                  <a:cubicBezTo>
                    <a:pt x="216598" y="1238"/>
                    <a:pt x="172308" y="12383"/>
                    <a:pt x="132588" y="31528"/>
                  </a:cubicBezTo>
                  <a:close/>
                </a:path>
              </a:pathLst>
            </a:custGeom>
            <a:grpFill/>
            <a:ln w="9525" cap="flat">
              <a:noFill/>
              <a:prstDash val="solid"/>
              <a:miter/>
            </a:ln>
          </p:spPr>
          <p:txBody>
            <a:bodyPr rtlCol="0" anchor="ctr"/>
            <a:lstStyle/>
            <a:p>
              <a:endParaRPr lang="zh-CN" altLang="en-US">
                <a:cs typeface="+mn-ea"/>
                <a:sym typeface="+mn-lt"/>
              </a:endParaRPr>
            </a:p>
          </p:txBody>
        </p:sp>
        <p:sp>
          <p:nvSpPr>
            <p:cNvPr id="211" name="任意多边形: 形状 210">
              <a:extLst>
                <a:ext uri="{FF2B5EF4-FFF2-40B4-BE49-F238E27FC236}">
                  <a16:creationId xmlns:a16="http://schemas.microsoft.com/office/drawing/2014/main" id="{59E52274-6489-4BAF-9B73-299C4FB0ED01}"/>
                </a:ext>
              </a:extLst>
            </p:cNvPr>
            <p:cNvSpPr/>
            <p:nvPr/>
          </p:nvSpPr>
          <p:spPr>
            <a:xfrm>
              <a:off x="7166133" y="4322825"/>
              <a:ext cx="52102" cy="31241"/>
            </a:xfrm>
            <a:custGeom>
              <a:avLst/>
              <a:gdLst>
                <a:gd name="connsiteX0" fmla="*/ 0 w 52102"/>
                <a:gd name="connsiteY0" fmla="*/ 18383 h 31241"/>
                <a:gd name="connsiteX1" fmla="*/ 0 w 52102"/>
                <a:gd name="connsiteY1" fmla="*/ 31242 h 31241"/>
                <a:gd name="connsiteX2" fmla="*/ 17717 w 52102"/>
                <a:gd name="connsiteY2" fmla="*/ 24003 h 31241"/>
                <a:gd name="connsiteX3" fmla="*/ 44672 w 52102"/>
                <a:gd name="connsiteY3" fmla="*/ 15716 h 31241"/>
                <a:gd name="connsiteX4" fmla="*/ 52102 w 52102"/>
                <a:gd name="connsiteY4" fmla="*/ 14097 h 31241"/>
                <a:gd name="connsiteX5" fmla="*/ 52102 w 52102"/>
                <a:gd name="connsiteY5" fmla="*/ 0 h 31241"/>
                <a:gd name="connsiteX6" fmla="*/ 23336 w 52102"/>
                <a:gd name="connsiteY6" fmla="*/ 8668 h 31241"/>
                <a:gd name="connsiteX7" fmla="*/ 0 w 52102"/>
                <a:gd name="connsiteY7" fmla="*/ 18383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02" h="31241">
                  <a:moveTo>
                    <a:pt x="0" y="18383"/>
                  </a:moveTo>
                  <a:lnTo>
                    <a:pt x="0" y="31242"/>
                  </a:lnTo>
                  <a:cubicBezTo>
                    <a:pt x="5811" y="28670"/>
                    <a:pt x="11716" y="26194"/>
                    <a:pt x="17717" y="24003"/>
                  </a:cubicBezTo>
                  <a:cubicBezTo>
                    <a:pt x="26289" y="20860"/>
                    <a:pt x="35338" y="18097"/>
                    <a:pt x="44672" y="15716"/>
                  </a:cubicBezTo>
                  <a:cubicBezTo>
                    <a:pt x="47149" y="15145"/>
                    <a:pt x="49625" y="14669"/>
                    <a:pt x="52102" y="14097"/>
                  </a:cubicBezTo>
                  <a:lnTo>
                    <a:pt x="52102" y="0"/>
                  </a:lnTo>
                  <a:cubicBezTo>
                    <a:pt x="42386" y="2381"/>
                    <a:pt x="32766" y="5144"/>
                    <a:pt x="23336" y="8668"/>
                  </a:cubicBezTo>
                  <a:cubicBezTo>
                    <a:pt x="15430" y="11525"/>
                    <a:pt x="7620" y="14859"/>
                    <a:pt x="0" y="18383"/>
                  </a:cubicBezTo>
                  <a:close/>
                </a:path>
              </a:pathLst>
            </a:custGeom>
            <a:grpFill/>
            <a:ln w="9525" cap="flat">
              <a:noFill/>
              <a:prstDash val="solid"/>
              <a:miter/>
            </a:ln>
          </p:spPr>
          <p:txBody>
            <a:bodyPr rtlCol="0" anchor="ctr"/>
            <a:lstStyle/>
            <a:p>
              <a:endParaRPr lang="zh-CN" altLang="en-US">
                <a:cs typeface="+mn-ea"/>
                <a:sym typeface="+mn-lt"/>
              </a:endParaRPr>
            </a:p>
          </p:txBody>
        </p:sp>
        <p:sp>
          <p:nvSpPr>
            <p:cNvPr id="212" name="任意多边形: 形状 211">
              <a:extLst>
                <a:ext uri="{FF2B5EF4-FFF2-40B4-BE49-F238E27FC236}">
                  <a16:creationId xmlns:a16="http://schemas.microsoft.com/office/drawing/2014/main" id="{73A210D5-98F0-4F57-A070-132F925C5827}"/>
                </a:ext>
              </a:extLst>
            </p:cNvPr>
            <p:cNvSpPr/>
            <p:nvPr/>
          </p:nvSpPr>
          <p:spPr>
            <a:xfrm>
              <a:off x="7227760" y="4314131"/>
              <a:ext cx="64389" cy="20790"/>
            </a:xfrm>
            <a:custGeom>
              <a:avLst/>
              <a:gdLst>
                <a:gd name="connsiteX0" fmla="*/ 0 w 64389"/>
                <a:gd name="connsiteY0" fmla="*/ 6312 h 20790"/>
                <a:gd name="connsiteX1" fmla="*/ 0 w 64389"/>
                <a:gd name="connsiteY1" fmla="*/ 20790 h 20790"/>
                <a:gd name="connsiteX2" fmla="*/ 64389 w 64389"/>
                <a:gd name="connsiteY2" fmla="*/ 16694 h 20790"/>
                <a:gd name="connsiteX3" fmla="*/ 64389 w 64389"/>
                <a:gd name="connsiteY3" fmla="*/ 26 h 20790"/>
                <a:gd name="connsiteX4" fmla="*/ 0 w 64389"/>
                <a:gd name="connsiteY4" fmla="*/ 6312 h 2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9" h="20790">
                  <a:moveTo>
                    <a:pt x="0" y="6312"/>
                  </a:moveTo>
                  <a:lnTo>
                    <a:pt x="0" y="20790"/>
                  </a:lnTo>
                  <a:cubicBezTo>
                    <a:pt x="21145" y="16885"/>
                    <a:pt x="42863" y="15552"/>
                    <a:pt x="64389" y="16694"/>
                  </a:cubicBezTo>
                  <a:lnTo>
                    <a:pt x="64389" y="26"/>
                  </a:lnTo>
                  <a:cubicBezTo>
                    <a:pt x="42767" y="-260"/>
                    <a:pt x="21145" y="1835"/>
                    <a:pt x="0" y="6312"/>
                  </a:cubicBezTo>
                  <a:close/>
                </a:path>
              </a:pathLst>
            </a:custGeom>
            <a:grpFill/>
            <a:ln w="9525" cap="flat">
              <a:noFill/>
              <a:prstDash val="solid"/>
              <a:miter/>
            </a:ln>
          </p:spPr>
          <p:txBody>
            <a:bodyPr rtlCol="0" anchor="ctr"/>
            <a:lstStyle/>
            <a:p>
              <a:endParaRPr lang="zh-CN" altLang="en-US">
                <a:cs typeface="+mn-ea"/>
                <a:sym typeface="+mn-lt"/>
              </a:endParaRPr>
            </a:p>
          </p:txBody>
        </p:sp>
        <p:sp>
          <p:nvSpPr>
            <p:cNvPr id="213" name="任意多边形: 形状 212">
              <a:extLst>
                <a:ext uri="{FF2B5EF4-FFF2-40B4-BE49-F238E27FC236}">
                  <a16:creationId xmlns:a16="http://schemas.microsoft.com/office/drawing/2014/main" id="{D42209FE-EB3C-4763-8984-A146E47148CC}"/>
                </a:ext>
              </a:extLst>
            </p:cNvPr>
            <p:cNvSpPr/>
            <p:nvPr/>
          </p:nvSpPr>
          <p:spPr>
            <a:xfrm>
              <a:off x="7102697" y="4322349"/>
              <a:ext cx="53816" cy="31622"/>
            </a:xfrm>
            <a:custGeom>
              <a:avLst/>
              <a:gdLst>
                <a:gd name="connsiteX0" fmla="*/ 0 w 53816"/>
                <a:gd name="connsiteY0" fmla="*/ 0 h 31622"/>
                <a:gd name="connsiteX1" fmla="*/ 0 w 53816"/>
                <a:gd name="connsiteY1" fmla="*/ 14097 h 31622"/>
                <a:gd name="connsiteX2" fmla="*/ 9144 w 53816"/>
                <a:gd name="connsiteY2" fmla="*/ 16097 h 31622"/>
                <a:gd name="connsiteX3" fmla="*/ 36100 w 53816"/>
                <a:gd name="connsiteY3" fmla="*/ 24384 h 31622"/>
                <a:gd name="connsiteX4" fmla="*/ 53816 w 53816"/>
                <a:gd name="connsiteY4" fmla="*/ 31623 h 31622"/>
                <a:gd name="connsiteX5" fmla="*/ 53816 w 53816"/>
                <a:gd name="connsiteY5" fmla="*/ 18764 h 31622"/>
                <a:gd name="connsiteX6" fmla="*/ 30480 w 53816"/>
                <a:gd name="connsiteY6" fmla="*/ 8954 h 31622"/>
                <a:gd name="connsiteX7" fmla="*/ 0 w 53816"/>
                <a:gd name="connsiteY7" fmla="*/ 0 h 3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16" h="31622">
                  <a:moveTo>
                    <a:pt x="0" y="0"/>
                  </a:moveTo>
                  <a:lnTo>
                    <a:pt x="0" y="14097"/>
                  </a:lnTo>
                  <a:cubicBezTo>
                    <a:pt x="3048" y="14764"/>
                    <a:pt x="6096" y="15335"/>
                    <a:pt x="9144" y="16097"/>
                  </a:cubicBezTo>
                  <a:cubicBezTo>
                    <a:pt x="18479" y="18383"/>
                    <a:pt x="27527" y="21241"/>
                    <a:pt x="36100" y="24384"/>
                  </a:cubicBezTo>
                  <a:cubicBezTo>
                    <a:pt x="42100" y="26575"/>
                    <a:pt x="48006" y="29051"/>
                    <a:pt x="53816" y="31623"/>
                  </a:cubicBezTo>
                  <a:lnTo>
                    <a:pt x="53816" y="18764"/>
                  </a:lnTo>
                  <a:cubicBezTo>
                    <a:pt x="46196" y="15145"/>
                    <a:pt x="38385" y="11906"/>
                    <a:pt x="30480" y="8954"/>
                  </a:cubicBezTo>
                  <a:cubicBezTo>
                    <a:pt x="20574" y="5429"/>
                    <a:pt x="10382" y="2572"/>
                    <a:pt x="0" y="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214" name="任意多边形: 形状 213">
              <a:extLst>
                <a:ext uri="{FF2B5EF4-FFF2-40B4-BE49-F238E27FC236}">
                  <a16:creationId xmlns:a16="http://schemas.microsoft.com/office/drawing/2014/main" id="{0B7564CA-B683-4C63-8E3C-7C54799C7825}"/>
                </a:ext>
              </a:extLst>
            </p:cNvPr>
            <p:cNvSpPr/>
            <p:nvPr/>
          </p:nvSpPr>
          <p:spPr>
            <a:xfrm>
              <a:off x="7028783" y="4340051"/>
              <a:ext cx="263366" cy="42782"/>
            </a:xfrm>
            <a:custGeom>
              <a:avLst/>
              <a:gdLst>
                <a:gd name="connsiteX0" fmla="*/ 184404 w 263366"/>
                <a:gd name="connsiteY0" fmla="*/ 7730 h 42782"/>
                <a:gd name="connsiteX1" fmla="*/ 158401 w 263366"/>
                <a:gd name="connsiteY1" fmla="*/ 15731 h 42782"/>
                <a:gd name="connsiteX2" fmla="*/ 134684 w 263366"/>
                <a:gd name="connsiteY2" fmla="*/ 25732 h 42782"/>
                <a:gd name="connsiteX3" fmla="*/ 132588 w 263366"/>
                <a:gd name="connsiteY3" fmla="*/ 26780 h 42782"/>
                <a:gd name="connsiteX4" fmla="*/ 130493 w 263366"/>
                <a:gd name="connsiteY4" fmla="*/ 25732 h 42782"/>
                <a:gd name="connsiteX5" fmla="*/ 106775 w 263366"/>
                <a:gd name="connsiteY5" fmla="*/ 15731 h 42782"/>
                <a:gd name="connsiteX6" fmla="*/ 80772 w 263366"/>
                <a:gd name="connsiteY6" fmla="*/ 7730 h 42782"/>
                <a:gd name="connsiteX7" fmla="*/ 0 w 263366"/>
                <a:gd name="connsiteY7" fmla="*/ 586 h 42782"/>
                <a:gd name="connsiteX8" fmla="*/ 0 w 263366"/>
                <a:gd name="connsiteY8" fmla="*/ 20398 h 42782"/>
                <a:gd name="connsiteX9" fmla="*/ 27242 w 263366"/>
                <a:gd name="connsiteY9" fmla="*/ 18684 h 42782"/>
                <a:gd name="connsiteX10" fmla="*/ 59912 w 263366"/>
                <a:gd name="connsiteY10" fmla="*/ 20970 h 42782"/>
                <a:gd name="connsiteX11" fmla="*/ 86392 w 263366"/>
                <a:gd name="connsiteY11" fmla="*/ 26018 h 42782"/>
                <a:gd name="connsiteX12" fmla="*/ 110585 w 263366"/>
                <a:gd name="connsiteY12" fmla="*/ 33447 h 42782"/>
                <a:gd name="connsiteX13" fmla="*/ 132588 w 263366"/>
                <a:gd name="connsiteY13" fmla="*/ 42782 h 42782"/>
                <a:gd name="connsiteX14" fmla="*/ 154591 w 263366"/>
                <a:gd name="connsiteY14" fmla="*/ 33447 h 42782"/>
                <a:gd name="connsiteX15" fmla="*/ 178784 w 263366"/>
                <a:gd name="connsiteY15" fmla="*/ 26018 h 42782"/>
                <a:gd name="connsiteX16" fmla="*/ 205264 w 263366"/>
                <a:gd name="connsiteY16" fmla="*/ 20970 h 42782"/>
                <a:gd name="connsiteX17" fmla="*/ 237934 w 263366"/>
                <a:gd name="connsiteY17" fmla="*/ 18684 h 42782"/>
                <a:gd name="connsiteX18" fmla="*/ 263366 w 263366"/>
                <a:gd name="connsiteY18" fmla="*/ 20208 h 42782"/>
                <a:gd name="connsiteX19" fmla="*/ 263366 w 263366"/>
                <a:gd name="connsiteY19" fmla="*/ 586 h 42782"/>
                <a:gd name="connsiteX20" fmla="*/ 184404 w 263366"/>
                <a:gd name="connsiteY20" fmla="*/ 7730 h 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66" h="42782">
                  <a:moveTo>
                    <a:pt x="184404" y="7730"/>
                  </a:moveTo>
                  <a:cubicBezTo>
                    <a:pt x="175450" y="10016"/>
                    <a:pt x="166688" y="12683"/>
                    <a:pt x="158401" y="15731"/>
                  </a:cubicBezTo>
                  <a:cubicBezTo>
                    <a:pt x="150400" y="18684"/>
                    <a:pt x="142399" y="22017"/>
                    <a:pt x="134684" y="25732"/>
                  </a:cubicBezTo>
                  <a:lnTo>
                    <a:pt x="132588" y="26780"/>
                  </a:lnTo>
                  <a:lnTo>
                    <a:pt x="130493" y="25732"/>
                  </a:lnTo>
                  <a:cubicBezTo>
                    <a:pt x="122777" y="22017"/>
                    <a:pt x="114871" y="18684"/>
                    <a:pt x="106775" y="15731"/>
                  </a:cubicBezTo>
                  <a:cubicBezTo>
                    <a:pt x="98489" y="12683"/>
                    <a:pt x="89726" y="10016"/>
                    <a:pt x="80772" y="7730"/>
                  </a:cubicBezTo>
                  <a:cubicBezTo>
                    <a:pt x="54483" y="1158"/>
                    <a:pt x="27146" y="-1224"/>
                    <a:pt x="0" y="586"/>
                  </a:cubicBezTo>
                  <a:lnTo>
                    <a:pt x="0" y="20398"/>
                  </a:lnTo>
                  <a:cubicBezTo>
                    <a:pt x="8954" y="19350"/>
                    <a:pt x="18002" y="18684"/>
                    <a:pt x="27242" y="18684"/>
                  </a:cubicBezTo>
                  <a:cubicBezTo>
                    <a:pt x="38291" y="18684"/>
                    <a:pt x="49244" y="19541"/>
                    <a:pt x="59912" y="20970"/>
                  </a:cubicBezTo>
                  <a:cubicBezTo>
                    <a:pt x="68961" y="22208"/>
                    <a:pt x="77819" y="23827"/>
                    <a:pt x="86392" y="26018"/>
                  </a:cubicBezTo>
                  <a:cubicBezTo>
                    <a:pt x="94583" y="28114"/>
                    <a:pt x="102680" y="30495"/>
                    <a:pt x="110585" y="33447"/>
                  </a:cubicBezTo>
                  <a:cubicBezTo>
                    <a:pt x="118110" y="36210"/>
                    <a:pt x="125444" y="39258"/>
                    <a:pt x="132588" y="42782"/>
                  </a:cubicBezTo>
                  <a:cubicBezTo>
                    <a:pt x="139732" y="39353"/>
                    <a:pt x="147066" y="36210"/>
                    <a:pt x="154591" y="33447"/>
                  </a:cubicBezTo>
                  <a:cubicBezTo>
                    <a:pt x="162496" y="30590"/>
                    <a:pt x="170498" y="28114"/>
                    <a:pt x="178784" y="26018"/>
                  </a:cubicBezTo>
                  <a:cubicBezTo>
                    <a:pt x="187452" y="23827"/>
                    <a:pt x="196310" y="22208"/>
                    <a:pt x="205264" y="20970"/>
                  </a:cubicBezTo>
                  <a:cubicBezTo>
                    <a:pt x="215932" y="19541"/>
                    <a:pt x="226886" y="18684"/>
                    <a:pt x="237934" y="18684"/>
                  </a:cubicBezTo>
                  <a:cubicBezTo>
                    <a:pt x="246507" y="18684"/>
                    <a:pt x="254984" y="19255"/>
                    <a:pt x="263366" y="20208"/>
                  </a:cubicBezTo>
                  <a:lnTo>
                    <a:pt x="263366" y="586"/>
                  </a:lnTo>
                  <a:cubicBezTo>
                    <a:pt x="236791" y="-1033"/>
                    <a:pt x="210121" y="1253"/>
                    <a:pt x="184404" y="773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43" name="任意多边形: 形状 342">
              <a:extLst>
                <a:ext uri="{FF2B5EF4-FFF2-40B4-BE49-F238E27FC236}">
                  <a16:creationId xmlns:a16="http://schemas.microsoft.com/office/drawing/2014/main" id="{B0EEDD17-512A-480D-98D6-82DEC8EFEFA0}"/>
                </a:ext>
              </a:extLst>
            </p:cNvPr>
            <p:cNvSpPr/>
            <p:nvPr/>
          </p:nvSpPr>
          <p:spPr>
            <a:xfrm>
              <a:off x="7028783" y="4314205"/>
              <a:ext cx="64389" cy="20430"/>
            </a:xfrm>
            <a:custGeom>
              <a:avLst/>
              <a:gdLst>
                <a:gd name="connsiteX0" fmla="*/ 64389 w 64389"/>
                <a:gd name="connsiteY0" fmla="*/ 20431 h 20430"/>
                <a:gd name="connsiteX1" fmla="*/ 64389 w 64389"/>
                <a:gd name="connsiteY1" fmla="*/ 5953 h 20430"/>
                <a:gd name="connsiteX2" fmla="*/ 0 w 64389"/>
                <a:gd name="connsiteY2" fmla="*/ 48 h 20430"/>
                <a:gd name="connsiteX3" fmla="*/ 0 w 64389"/>
                <a:gd name="connsiteY3" fmla="*/ 16812 h 20430"/>
                <a:gd name="connsiteX4" fmla="*/ 16954 w 64389"/>
                <a:gd name="connsiteY4" fmla="*/ 16240 h 20430"/>
                <a:gd name="connsiteX5" fmla="*/ 64389 w 64389"/>
                <a:gd name="connsiteY5" fmla="*/ 20431 h 2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89" h="20430">
                  <a:moveTo>
                    <a:pt x="64389" y="20431"/>
                  </a:moveTo>
                  <a:lnTo>
                    <a:pt x="64389" y="5953"/>
                  </a:lnTo>
                  <a:cubicBezTo>
                    <a:pt x="43244" y="1572"/>
                    <a:pt x="21622" y="-334"/>
                    <a:pt x="0" y="48"/>
                  </a:cubicBezTo>
                  <a:lnTo>
                    <a:pt x="0" y="16812"/>
                  </a:lnTo>
                  <a:cubicBezTo>
                    <a:pt x="5620" y="16431"/>
                    <a:pt x="11335" y="16240"/>
                    <a:pt x="16954" y="16240"/>
                  </a:cubicBezTo>
                  <a:cubicBezTo>
                    <a:pt x="32861" y="16145"/>
                    <a:pt x="48768" y="17669"/>
                    <a:pt x="64389" y="20431"/>
                  </a:cubicBezTo>
                  <a:close/>
                </a:path>
              </a:pathLst>
            </a:custGeom>
            <a:grpFill/>
            <a:ln w="9525" cap="flat">
              <a:noFill/>
              <a:prstDash val="solid"/>
              <a:miter/>
            </a:ln>
          </p:spPr>
          <p:txBody>
            <a:bodyPr rtlCol="0" anchor="ctr"/>
            <a:lstStyle/>
            <a:p>
              <a:endParaRPr lang="zh-CN" altLang="en-US">
                <a:cs typeface="+mn-ea"/>
                <a:sym typeface="+mn-lt"/>
              </a:endParaRPr>
            </a:p>
          </p:txBody>
        </p:sp>
      </p:grpSp>
      <p:grpSp>
        <p:nvGrpSpPr>
          <p:cNvPr id="344" name="图形 21">
            <a:extLst>
              <a:ext uri="{FF2B5EF4-FFF2-40B4-BE49-F238E27FC236}">
                <a16:creationId xmlns:a16="http://schemas.microsoft.com/office/drawing/2014/main" id="{BF9BD51C-E886-4F76-B878-DBDAB86EFBFC}"/>
              </a:ext>
            </a:extLst>
          </p:cNvPr>
          <p:cNvGrpSpPr/>
          <p:nvPr/>
        </p:nvGrpSpPr>
        <p:grpSpPr>
          <a:xfrm>
            <a:off x="5969984" y="2439696"/>
            <a:ext cx="263366" cy="101727"/>
            <a:chOff x="7028783" y="4281105"/>
            <a:chExt cx="263366" cy="101727"/>
          </a:xfrm>
          <a:solidFill>
            <a:schemeClr val="accent1"/>
          </a:solidFill>
        </p:grpSpPr>
        <p:sp>
          <p:nvSpPr>
            <p:cNvPr id="345" name="任意多边形: 形状 344">
              <a:extLst>
                <a:ext uri="{FF2B5EF4-FFF2-40B4-BE49-F238E27FC236}">
                  <a16:creationId xmlns:a16="http://schemas.microsoft.com/office/drawing/2014/main" id="{32C2F40D-7F27-4C87-B300-E5C2115507EF}"/>
                </a:ext>
              </a:extLst>
            </p:cNvPr>
            <p:cNvSpPr/>
            <p:nvPr/>
          </p:nvSpPr>
          <p:spPr>
            <a:xfrm>
              <a:off x="7028783" y="4281105"/>
              <a:ext cx="263366" cy="51720"/>
            </a:xfrm>
            <a:custGeom>
              <a:avLst/>
              <a:gdLst>
                <a:gd name="connsiteX0" fmla="*/ 132588 w 263366"/>
                <a:gd name="connsiteY0" fmla="*/ 31528 h 51720"/>
                <a:gd name="connsiteX1" fmla="*/ 0 w 263366"/>
                <a:gd name="connsiteY1" fmla="*/ 0 h 51720"/>
                <a:gd name="connsiteX2" fmla="*/ 0 w 263366"/>
                <a:gd name="connsiteY2" fmla="*/ 23527 h 51720"/>
                <a:gd name="connsiteX3" fmla="*/ 107728 w 263366"/>
                <a:gd name="connsiteY3" fmla="*/ 41338 h 51720"/>
                <a:gd name="connsiteX4" fmla="*/ 132588 w 263366"/>
                <a:gd name="connsiteY4" fmla="*/ 51721 h 51720"/>
                <a:gd name="connsiteX5" fmla="*/ 157449 w 263366"/>
                <a:gd name="connsiteY5" fmla="*/ 41338 h 51720"/>
                <a:gd name="connsiteX6" fmla="*/ 189452 w 263366"/>
                <a:gd name="connsiteY6" fmla="*/ 31909 h 51720"/>
                <a:gd name="connsiteX7" fmla="*/ 189452 w 263366"/>
                <a:gd name="connsiteY7" fmla="*/ 31718 h 51720"/>
                <a:gd name="connsiteX8" fmla="*/ 190215 w 263366"/>
                <a:gd name="connsiteY8" fmla="*/ 31718 h 51720"/>
                <a:gd name="connsiteX9" fmla="*/ 263366 w 263366"/>
                <a:gd name="connsiteY9" fmla="*/ 23622 h 51720"/>
                <a:gd name="connsiteX10" fmla="*/ 263366 w 263366"/>
                <a:gd name="connsiteY10" fmla="*/ 0 h 51720"/>
                <a:gd name="connsiteX11" fmla="*/ 132588 w 263366"/>
                <a:gd name="connsiteY11" fmla="*/ 31528 h 5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366" h="51720">
                  <a:moveTo>
                    <a:pt x="132588" y="31528"/>
                  </a:moveTo>
                  <a:cubicBezTo>
                    <a:pt x="92393" y="12097"/>
                    <a:pt x="47435" y="953"/>
                    <a:pt x="0" y="0"/>
                  </a:cubicBezTo>
                  <a:lnTo>
                    <a:pt x="0" y="23527"/>
                  </a:lnTo>
                  <a:cubicBezTo>
                    <a:pt x="36671" y="22860"/>
                    <a:pt x="73343" y="28766"/>
                    <a:pt x="107728" y="41338"/>
                  </a:cubicBezTo>
                  <a:cubicBezTo>
                    <a:pt x="116110" y="44387"/>
                    <a:pt x="124492" y="47911"/>
                    <a:pt x="132588" y="51721"/>
                  </a:cubicBezTo>
                  <a:cubicBezTo>
                    <a:pt x="140684" y="47911"/>
                    <a:pt x="149066" y="44387"/>
                    <a:pt x="157449" y="41338"/>
                  </a:cubicBezTo>
                  <a:cubicBezTo>
                    <a:pt x="167926" y="37529"/>
                    <a:pt x="178689" y="34480"/>
                    <a:pt x="189452" y="31909"/>
                  </a:cubicBezTo>
                  <a:lnTo>
                    <a:pt x="189452" y="31718"/>
                  </a:lnTo>
                  <a:lnTo>
                    <a:pt x="190215" y="31718"/>
                  </a:lnTo>
                  <a:cubicBezTo>
                    <a:pt x="214122" y="26003"/>
                    <a:pt x="238696" y="23336"/>
                    <a:pt x="263366" y="23622"/>
                  </a:cubicBezTo>
                  <a:lnTo>
                    <a:pt x="263366" y="0"/>
                  </a:lnTo>
                  <a:cubicBezTo>
                    <a:pt x="216598" y="1238"/>
                    <a:pt x="172308" y="12383"/>
                    <a:pt x="132588" y="31528"/>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46" name="任意多边形: 形状 345">
              <a:extLst>
                <a:ext uri="{FF2B5EF4-FFF2-40B4-BE49-F238E27FC236}">
                  <a16:creationId xmlns:a16="http://schemas.microsoft.com/office/drawing/2014/main" id="{F6D7C056-2BCD-4287-8B05-FC4178AD2D61}"/>
                </a:ext>
              </a:extLst>
            </p:cNvPr>
            <p:cNvSpPr/>
            <p:nvPr/>
          </p:nvSpPr>
          <p:spPr>
            <a:xfrm>
              <a:off x="7166133" y="4322825"/>
              <a:ext cx="52102" cy="31241"/>
            </a:xfrm>
            <a:custGeom>
              <a:avLst/>
              <a:gdLst>
                <a:gd name="connsiteX0" fmla="*/ 0 w 52102"/>
                <a:gd name="connsiteY0" fmla="*/ 18383 h 31241"/>
                <a:gd name="connsiteX1" fmla="*/ 0 w 52102"/>
                <a:gd name="connsiteY1" fmla="*/ 31242 h 31241"/>
                <a:gd name="connsiteX2" fmla="*/ 17717 w 52102"/>
                <a:gd name="connsiteY2" fmla="*/ 24003 h 31241"/>
                <a:gd name="connsiteX3" fmla="*/ 44672 w 52102"/>
                <a:gd name="connsiteY3" fmla="*/ 15716 h 31241"/>
                <a:gd name="connsiteX4" fmla="*/ 52102 w 52102"/>
                <a:gd name="connsiteY4" fmla="*/ 14097 h 31241"/>
                <a:gd name="connsiteX5" fmla="*/ 52102 w 52102"/>
                <a:gd name="connsiteY5" fmla="*/ 0 h 31241"/>
                <a:gd name="connsiteX6" fmla="*/ 23336 w 52102"/>
                <a:gd name="connsiteY6" fmla="*/ 8668 h 31241"/>
                <a:gd name="connsiteX7" fmla="*/ 0 w 52102"/>
                <a:gd name="connsiteY7" fmla="*/ 18383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02" h="31241">
                  <a:moveTo>
                    <a:pt x="0" y="18383"/>
                  </a:moveTo>
                  <a:lnTo>
                    <a:pt x="0" y="31242"/>
                  </a:lnTo>
                  <a:cubicBezTo>
                    <a:pt x="5811" y="28670"/>
                    <a:pt x="11716" y="26194"/>
                    <a:pt x="17717" y="24003"/>
                  </a:cubicBezTo>
                  <a:cubicBezTo>
                    <a:pt x="26289" y="20860"/>
                    <a:pt x="35338" y="18097"/>
                    <a:pt x="44672" y="15716"/>
                  </a:cubicBezTo>
                  <a:cubicBezTo>
                    <a:pt x="47149" y="15145"/>
                    <a:pt x="49625" y="14669"/>
                    <a:pt x="52102" y="14097"/>
                  </a:cubicBezTo>
                  <a:lnTo>
                    <a:pt x="52102" y="0"/>
                  </a:lnTo>
                  <a:cubicBezTo>
                    <a:pt x="42386" y="2381"/>
                    <a:pt x="32766" y="5144"/>
                    <a:pt x="23336" y="8668"/>
                  </a:cubicBezTo>
                  <a:cubicBezTo>
                    <a:pt x="15430" y="11525"/>
                    <a:pt x="7620" y="14859"/>
                    <a:pt x="0" y="18383"/>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47" name="任意多边形: 形状 346">
              <a:extLst>
                <a:ext uri="{FF2B5EF4-FFF2-40B4-BE49-F238E27FC236}">
                  <a16:creationId xmlns:a16="http://schemas.microsoft.com/office/drawing/2014/main" id="{DF937AE4-2B06-4D71-A40E-16301C3134A8}"/>
                </a:ext>
              </a:extLst>
            </p:cNvPr>
            <p:cNvSpPr/>
            <p:nvPr/>
          </p:nvSpPr>
          <p:spPr>
            <a:xfrm>
              <a:off x="7227760" y="4314131"/>
              <a:ext cx="64389" cy="20790"/>
            </a:xfrm>
            <a:custGeom>
              <a:avLst/>
              <a:gdLst>
                <a:gd name="connsiteX0" fmla="*/ 0 w 64389"/>
                <a:gd name="connsiteY0" fmla="*/ 6312 h 20790"/>
                <a:gd name="connsiteX1" fmla="*/ 0 w 64389"/>
                <a:gd name="connsiteY1" fmla="*/ 20790 h 20790"/>
                <a:gd name="connsiteX2" fmla="*/ 64389 w 64389"/>
                <a:gd name="connsiteY2" fmla="*/ 16694 h 20790"/>
                <a:gd name="connsiteX3" fmla="*/ 64389 w 64389"/>
                <a:gd name="connsiteY3" fmla="*/ 26 h 20790"/>
                <a:gd name="connsiteX4" fmla="*/ 0 w 64389"/>
                <a:gd name="connsiteY4" fmla="*/ 6312 h 2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9" h="20790">
                  <a:moveTo>
                    <a:pt x="0" y="6312"/>
                  </a:moveTo>
                  <a:lnTo>
                    <a:pt x="0" y="20790"/>
                  </a:lnTo>
                  <a:cubicBezTo>
                    <a:pt x="21145" y="16885"/>
                    <a:pt x="42863" y="15552"/>
                    <a:pt x="64389" y="16694"/>
                  </a:cubicBezTo>
                  <a:lnTo>
                    <a:pt x="64389" y="26"/>
                  </a:lnTo>
                  <a:cubicBezTo>
                    <a:pt x="42767" y="-260"/>
                    <a:pt x="21145" y="1835"/>
                    <a:pt x="0" y="6312"/>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48" name="任意多边形: 形状 347">
              <a:extLst>
                <a:ext uri="{FF2B5EF4-FFF2-40B4-BE49-F238E27FC236}">
                  <a16:creationId xmlns:a16="http://schemas.microsoft.com/office/drawing/2014/main" id="{B3D41F9A-8AEA-4561-B25E-7D4DB9091693}"/>
                </a:ext>
              </a:extLst>
            </p:cNvPr>
            <p:cNvSpPr/>
            <p:nvPr/>
          </p:nvSpPr>
          <p:spPr>
            <a:xfrm>
              <a:off x="7102697" y="4322349"/>
              <a:ext cx="53816" cy="31622"/>
            </a:xfrm>
            <a:custGeom>
              <a:avLst/>
              <a:gdLst>
                <a:gd name="connsiteX0" fmla="*/ 0 w 53816"/>
                <a:gd name="connsiteY0" fmla="*/ 0 h 31622"/>
                <a:gd name="connsiteX1" fmla="*/ 0 w 53816"/>
                <a:gd name="connsiteY1" fmla="*/ 14097 h 31622"/>
                <a:gd name="connsiteX2" fmla="*/ 9144 w 53816"/>
                <a:gd name="connsiteY2" fmla="*/ 16097 h 31622"/>
                <a:gd name="connsiteX3" fmla="*/ 36100 w 53816"/>
                <a:gd name="connsiteY3" fmla="*/ 24384 h 31622"/>
                <a:gd name="connsiteX4" fmla="*/ 53816 w 53816"/>
                <a:gd name="connsiteY4" fmla="*/ 31623 h 31622"/>
                <a:gd name="connsiteX5" fmla="*/ 53816 w 53816"/>
                <a:gd name="connsiteY5" fmla="*/ 18764 h 31622"/>
                <a:gd name="connsiteX6" fmla="*/ 30480 w 53816"/>
                <a:gd name="connsiteY6" fmla="*/ 8954 h 31622"/>
                <a:gd name="connsiteX7" fmla="*/ 0 w 53816"/>
                <a:gd name="connsiteY7" fmla="*/ 0 h 3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16" h="31622">
                  <a:moveTo>
                    <a:pt x="0" y="0"/>
                  </a:moveTo>
                  <a:lnTo>
                    <a:pt x="0" y="14097"/>
                  </a:lnTo>
                  <a:cubicBezTo>
                    <a:pt x="3048" y="14764"/>
                    <a:pt x="6096" y="15335"/>
                    <a:pt x="9144" y="16097"/>
                  </a:cubicBezTo>
                  <a:cubicBezTo>
                    <a:pt x="18479" y="18383"/>
                    <a:pt x="27527" y="21241"/>
                    <a:pt x="36100" y="24384"/>
                  </a:cubicBezTo>
                  <a:cubicBezTo>
                    <a:pt x="42100" y="26575"/>
                    <a:pt x="48006" y="29051"/>
                    <a:pt x="53816" y="31623"/>
                  </a:cubicBezTo>
                  <a:lnTo>
                    <a:pt x="53816" y="18764"/>
                  </a:lnTo>
                  <a:cubicBezTo>
                    <a:pt x="46196" y="15145"/>
                    <a:pt x="38385" y="11906"/>
                    <a:pt x="30480" y="8954"/>
                  </a:cubicBezTo>
                  <a:cubicBezTo>
                    <a:pt x="20574" y="5429"/>
                    <a:pt x="10382" y="2572"/>
                    <a:pt x="0" y="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49" name="任意多边形: 形状 348">
              <a:extLst>
                <a:ext uri="{FF2B5EF4-FFF2-40B4-BE49-F238E27FC236}">
                  <a16:creationId xmlns:a16="http://schemas.microsoft.com/office/drawing/2014/main" id="{79C5ED77-F834-415B-9C24-E4110F6FCCC0}"/>
                </a:ext>
              </a:extLst>
            </p:cNvPr>
            <p:cNvSpPr/>
            <p:nvPr/>
          </p:nvSpPr>
          <p:spPr>
            <a:xfrm>
              <a:off x="7028783" y="4340051"/>
              <a:ext cx="263366" cy="42782"/>
            </a:xfrm>
            <a:custGeom>
              <a:avLst/>
              <a:gdLst>
                <a:gd name="connsiteX0" fmla="*/ 184404 w 263366"/>
                <a:gd name="connsiteY0" fmla="*/ 7730 h 42782"/>
                <a:gd name="connsiteX1" fmla="*/ 158401 w 263366"/>
                <a:gd name="connsiteY1" fmla="*/ 15731 h 42782"/>
                <a:gd name="connsiteX2" fmla="*/ 134684 w 263366"/>
                <a:gd name="connsiteY2" fmla="*/ 25732 h 42782"/>
                <a:gd name="connsiteX3" fmla="*/ 132588 w 263366"/>
                <a:gd name="connsiteY3" fmla="*/ 26780 h 42782"/>
                <a:gd name="connsiteX4" fmla="*/ 130493 w 263366"/>
                <a:gd name="connsiteY4" fmla="*/ 25732 h 42782"/>
                <a:gd name="connsiteX5" fmla="*/ 106775 w 263366"/>
                <a:gd name="connsiteY5" fmla="*/ 15731 h 42782"/>
                <a:gd name="connsiteX6" fmla="*/ 80772 w 263366"/>
                <a:gd name="connsiteY6" fmla="*/ 7730 h 42782"/>
                <a:gd name="connsiteX7" fmla="*/ 0 w 263366"/>
                <a:gd name="connsiteY7" fmla="*/ 586 h 42782"/>
                <a:gd name="connsiteX8" fmla="*/ 0 w 263366"/>
                <a:gd name="connsiteY8" fmla="*/ 20398 h 42782"/>
                <a:gd name="connsiteX9" fmla="*/ 27242 w 263366"/>
                <a:gd name="connsiteY9" fmla="*/ 18684 h 42782"/>
                <a:gd name="connsiteX10" fmla="*/ 59912 w 263366"/>
                <a:gd name="connsiteY10" fmla="*/ 20970 h 42782"/>
                <a:gd name="connsiteX11" fmla="*/ 86392 w 263366"/>
                <a:gd name="connsiteY11" fmla="*/ 26018 h 42782"/>
                <a:gd name="connsiteX12" fmla="*/ 110585 w 263366"/>
                <a:gd name="connsiteY12" fmla="*/ 33447 h 42782"/>
                <a:gd name="connsiteX13" fmla="*/ 132588 w 263366"/>
                <a:gd name="connsiteY13" fmla="*/ 42782 h 42782"/>
                <a:gd name="connsiteX14" fmla="*/ 154591 w 263366"/>
                <a:gd name="connsiteY14" fmla="*/ 33447 h 42782"/>
                <a:gd name="connsiteX15" fmla="*/ 178784 w 263366"/>
                <a:gd name="connsiteY15" fmla="*/ 26018 h 42782"/>
                <a:gd name="connsiteX16" fmla="*/ 205264 w 263366"/>
                <a:gd name="connsiteY16" fmla="*/ 20970 h 42782"/>
                <a:gd name="connsiteX17" fmla="*/ 237934 w 263366"/>
                <a:gd name="connsiteY17" fmla="*/ 18684 h 42782"/>
                <a:gd name="connsiteX18" fmla="*/ 263366 w 263366"/>
                <a:gd name="connsiteY18" fmla="*/ 20208 h 42782"/>
                <a:gd name="connsiteX19" fmla="*/ 263366 w 263366"/>
                <a:gd name="connsiteY19" fmla="*/ 586 h 42782"/>
                <a:gd name="connsiteX20" fmla="*/ 184404 w 263366"/>
                <a:gd name="connsiteY20" fmla="*/ 7730 h 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66" h="42782">
                  <a:moveTo>
                    <a:pt x="184404" y="7730"/>
                  </a:moveTo>
                  <a:cubicBezTo>
                    <a:pt x="175450" y="10016"/>
                    <a:pt x="166688" y="12683"/>
                    <a:pt x="158401" y="15731"/>
                  </a:cubicBezTo>
                  <a:cubicBezTo>
                    <a:pt x="150400" y="18684"/>
                    <a:pt x="142399" y="22017"/>
                    <a:pt x="134684" y="25732"/>
                  </a:cubicBezTo>
                  <a:lnTo>
                    <a:pt x="132588" y="26780"/>
                  </a:lnTo>
                  <a:lnTo>
                    <a:pt x="130493" y="25732"/>
                  </a:lnTo>
                  <a:cubicBezTo>
                    <a:pt x="122777" y="22017"/>
                    <a:pt x="114871" y="18684"/>
                    <a:pt x="106775" y="15731"/>
                  </a:cubicBezTo>
                  <a:cubicBezTo>
                    <a:pt x="98489" y="12683"/>
                    <a:pt x="89726" y="10016"/>
                    <a:pt x="80772" y="7730"/>
                  </a:cubicBezTo>
                  <a:cubicBezTo>
                    <a:pt x="54483" y="1158"/>
                    <a:pt x="27146" y="-1224"/>
                    <a:pt x="0" y="586"/>
                  </a:cubicBezTo>
                  <a:lnTo>
                    <a:pt x="0" y="20398"/>
                  </a:lnTo>
                  <a:cubicBezTo>
                    <a:pt x="8954" y="19350"/>
                    <a:pt x="18002" y="18684"/>
                    <a:pt x="27242" y="18684"/>
                  </a:cubicBezTo>
                  <a:cubicBezTo>
                    <a:pt x="38291" y="18684"/>
                    <a:pt x="49244" y="19541"/>
                    <a:pt x="59912" y="20970"/>
                  </a:cubicBezTo>
                  <a:cubicBezTo>
                    <a:pt x="68961" y="22208"/>
                    <a:pt x="77819" y="23827"/>
                    <a:pt x="86392" y="26018"/>
                  </a:cubicBezTo>
                  <a:cubicBezTo>
                    <a:pt x="94583" y="28114"/>
                    <a:pt x="102680" y="30495"/>
                    <a:pt x="110585" y="33447"/>
                  </a:cubicBezTo>
                  <a:cubicBezTo>
                    <a:pt x="118110" y="36210"/>
                    <a:pt x="125444" y="39258"/>
                    <a:pt x="132588" y="42782"/>
                  </a:cubicBezTo>
                  <a:cubicBezTo>
                    <a:pt x="139732" y="39353"/>
                    <a:pt x="147066" y="36210"/>
                    <a:pt x="154591" y="33447"/>
                  </a:cubicBezTo>
                  <a:cubicBezTo>
                    <a:pt x="162496" y="30590"/>
                    <a:pt x="170498" y="28114"/>
                    <a:pt x="178784" y="26018"/>
                  </a:cubicBezTo>
                  <a:cubicBezTo>
                    <a:pt x="187452" y="23827"/>
                    <a:pt x="196310" y="22208"/>
                    <a:pt x="205264" y="20970"/>
                  </a:cubicBezTo>
                  <a:cubicBezTo>
                    <a:pt x="215932" y="19541"/>
                    <a:pt x="226886" y="18684"/>
                    <a:pt x="237934" y="18684"/>
                  </a:cubicBezTo>
                  <a:cubicBezTo>
                    <a:pt x="246507" y="18684"/>
                    <a:pt x="254984" y="19255"/>
                    <a:pt x="263366" y="20208"/>
                  </a:cubicBezTo>
                  <a:lnTo>
                    <a:pt x="263366" y="586"/>
                  </a:lnTo>
                  <a:cubicBezTo>
                    <a:pt x="236791" y="-1033"/>
                    <a:pt x="210121" y="1253"/>
                    <a:pt x="184404" y="773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50" name="任意多边形: 形状 349">
              <a:extLst>
                <a:ext uri="{FF2B5EF4-FFF2-40B4-BE49-F238E27FC236}">
                  <a16:creationId xmlns:a16="http://schemas.microsoft.com/office/drawing/2014/main" id="{23DD9941-EAB7-4165-B542-BAEAA81C8E3D}"/>
                </a:ext>
              </a:extLst>
            </p:cNvPr>
            <p:cNvSpPr/>
            <p:nvPr/>
          </p:nvSpPr>
          <p:spPr>
            <a:xfrm>
              <a:off x="7028783" y="4314205"/>
              <a:ext cx="64389" cy="20430"/>
            </a:xfrm>
            <a:custGeom>
              <a:avLst/>
              <a:gdLst>
                <a:gd name="connsiteX0" fmla="*/ 64389 w 64389"/>
                <a:gd name="connsiteY0" fmla="*/ 20431 h 20430"/>
                <a:gd name="connsiteX1" fmla="*/ 64389 w 64389"/>
                <a:gd name="connsiteY1" fmla="*/ 5953 h 20430"/>
                <a:gd name="connsiteX2" fmla="*/ 0 w 64389"/>
                <a:gd name="connsiteY2" fmla="*/ 48 h 20430"/>
                <a:gd name="connsiteX3" fmla="*/ 0 w 64389"/>
                <a:gd name="connsiteY3" fmla="*/ 16812 h 20430"/>
                <a:gd name="connsiteX4" fmla="*/ 16954 w 64389"/>
                <a:gd name="connsiteY4" fmla="*/ 16240 h 20430"/>
                <a:gd name="connsiteX5" fmla="*/ 64389 w 64389"/>
                <a:gd name="connsiteY5" fmla="*/ 20431 h 2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89" h="20430">
                  <a:moveTo>
                    <a:pt x="64389" y="20431"/>
                  </a:moveTo>
                  <a:lnTo>
                    <a:pt x="64389" y="5953"/>
                  </a:lnTo>
                  <a:cubicBezTo>
                    <a:pt x="43244" y="1572"/>
                    <a:pt x="21622" y="-334"/>
                    <a:pt x="0" y="48"/>
                  </a:cubicBezTo>
                  <a:lnTo>
                    <a:pt x="0" y="16812"/>
                  </a:lnTo>
                  <a:cubicBezTo>
                    <a:pt x="5620" y="16431"/>
                    <a:pt x="11335" y="16240"/>
                    <a:pt x="16954" y="16240"/>
                  </a:cubicBezTo>
                  <a:cubicBezTo>
                    <a:pt x="32861" y="16145"/>
                    <a:pt x="48768" y="17669"/>
                    <a:pt x="64389" y="20431"/>
                  </a:cubicBezTo>
                  <a:close/>
                </a:path>
              </a:pathLst>
            </a:custGeom>
            <a:grpFill/>
            <a:ln w="9525" cap="flat">
              <a:noFill/>
              <a:prstDash val="solid"/>
              <a:miter/>
            </a:ln>
          </p:spPr>
          <p:txBody>
            <a:bodyPr rtlCol="0" anchor="ctr"/>
            <a:lstStyle/>
            <a:p>
              <a:endParaRPr lang="zh-CN" altLang="en-US">
                <a:cs typeface="+mn-ea"/>
                <a:sym typeface="+mn-lt"/>
              </a:endParaRPr>
            </a:p>
          </p:txBody>
        </p:sp>
      </p:grpSp>
      <p:grpSp>
        <p:nvGrpSpPr>
          <p:cNvPr id="351" name="图形 21">
            <a:extLst>
              <a:ext uri="{FF2B5EF4-FFF2-40B4-BE49-F238E27FC236}">
                <a16:creationId xmlns:a16="http://schemas.microsoft.com/office/drawing/2014/main" id="{E197829F-0CFF-472F-96AE-0F7811D59ED9}"/>
              </a:ext>
            </a:extLst>
          </p:cNvPr>
          <p:cNvGrpSpPr/>
          <p:nvPr/>
        </p:nvGrpSpPr>
        <p:grpSpPr>
          <a:xfrm>
            <a:off x="5969984" y="3204587"/>
            <a:ext cx="263366" cy="101727"/>
            <a:chOff x="7028783" y="4281105"/>
            <a:chExt cx="263366" cy="101727"/>
          </a:xfrm>
          <a:solidFill>
            <a:schemeClr val="accent1"/>
          </a:solidFill>
        </p:grpSpPr>
        <p:sp>
          <p:nvSpPr>
            <p:cNvPr id="352" name="任意多边形: 形状 351">
              <a:extLst>
                <a:ext uri="{FF2B5EF4-FFF2-40B4-BE49-F238E27FC236}">
                  <a16:creationId xmlns:a16="http://schemas.microsoft.com/office/drawing/2014/main" id="{1F98011F-4C2F-41F1-9FC8-E99C068419FC}"/>
                </a:ext>
              </a:extLst>
            </p:cNvPr>
            <p:cNvSpPr/>
            <p:nvPr/>
          </p:nvSpPr>
          <p:spPr>
            <a:xfrm>
              <a:off x="7028783" y="4281105"/>
              <a:ext cx="263366" cy="51720"/>
            </a:xfrm>
            <a:custGeom>
              <a:avLst/>
              <a:gdLst>
                <a:gd name="connsiteX0" fmla="*/ 132588 w 263366"/>
                <a:gd name="connsiteY0" fmla="*/ 31528 h 51720"/>
                <a:gd name="connsiteX1" fmla="*/ 0 w 263366"/>
                <a:gd name="connsiteY1" fmla="*/ 0 h 51720"/>
                <a:gd name="connsiteX2" fmla="*/ 0 w 263366"/>
                <a:gd name="connsiteY2" fmla="*/ 23527 h 51720"/>
                <a:gd name="connsiteX3" fmla="*/ 107728 w 263366"/>
                <a:gd name="connsiteY3" fmla="*/ 41338 h 51720"/>
                <a:gd name="connsiteX4" fmla="*/ 132588 w 263366"/>
                <a:gd name="connsiteY4" fmla="*/ 51721 h 51720"/>
                <a:gd name="connsiteX5" fmla="*/ 157449 w 263366"/>
                <a:gd name="connsiteY5" fmla="*/ 41338 h 51720"/>
                <a:gd name="connsiteX6" fmla="*/ 189452 w 263366"/>
                <a:gd name="connsiteY6" fmla="*/ 31909 h 51720"/>
                <a:gd name="connsiteX7" fmla="*/ 189452 w 263366"/>
                <a:gd name="connsiteY7" fmla="*/ 31718 h 51720"/>
                <a:gd name="connsiteX8" fmla="*/ 190215 w 263366"/>
                <a:gd name="connsiteY8" fmla="*/ 31718 h 51720"/>
                <a:gd name="connsiteX9" fmla="*/ 263366 w 263366"/>
                <a:gd name="connsiteY9" fmla="*/ 23622 h 51720"/>
                <a:gd name="connsiteX10" fmla="*/ 263366 w 263366"/>
                <a:gd name="connsiteY10" fmla="*/ 0 h 51720"/>
                <a:gd name="connsiteX11" fmla="*/ 132588 w 263366"/>
                <a:gd name="connsiteY11" fmla="*/ 31528 h 5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366" h="51720">
                  <a:moveTo>
                    <a:pt x="132588" y="31528"/>
                  </a:moveTo>
                  <a:cubicBezTo>
                    <a:pt x="92393" y="12097"/>
                    <a:pt x="47435" y="953"/>
                    <a:pt x="0" y="0"/>
                  </a:cubicBezTo>
                  <a:lnTo>
                    <a:pt x="0" y="23527"/>
                  </a:lnTo>
                  <a:cubicBezTo>
                    <a:pt x="36671" y="22860"/>
                    <a:pt x="73343" y="28766"/>
                    <a:pt x="107728" y="41338"/>
                  </a:cubicBezTo>
                  <a:cubicBezTo>
                    <a:pt x="116110" y="44387"/>
                    <a:pt x="124492" y="47911"/>
                    <a:pt x="132588" y="51721"/>
                  </a:cubicBezTo>
                  <a:cubicBezTo>
                    <a:pt x="140684" y="47911"/>
                    <a:pt x="149066" y="44387"/>
                    <a:pt x="157449" y="41338"/>
                  </a:cubicBezTo>
                  <a:cubicBezTo>
                    <a:pt x="167926" y="37529"/>
                    <a:pt x="178689" y="34480"/>
                    <a:pt x="189452" y="31909"/>
                  </a:cubicBezTo>
                  <a:lnTo>
                    <a:pt x="189452" y="31718"/>
                  </a:lnTo>
                  <a:lnTo>
                    <a:pt x="190215" y="31718"/>
                  </a:lnTo>
                  <a:cubicBezTo>
                    <a:pt x="214122" y="26003"/>
                    <a:pt x="238696" y="23336"/>
                    <a:pt x="263366" y="23622"/>
                  </a:cubicBezTo>
                  <a:lnTo>
                    <a:pt x="263366" y="0"/>
                  </a:lnTo>
                  <a:cubicBezTo>
                    <a:pt x="216598" y="1238"/>
                    <a:pt x="172308" y="12383"/>
                    <a:pt x="132588" y="31528"/>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53" name="任意多边形: 形状 352">
              <a:extLst>
                <a:ext uri="{FF2B5EF4-FFF2-40B4-BE49-F238E27FC236}">
                  <a16:creationId xmlns:a16="http://schemas.microsoft.com/office/drawing/2014/main" id="{AEAF0097-40FD-4F75-8E4A-5FAFF94FED85}"/>
                </a:ext>
              </a:extLst>
            </p:cNvPr>
            <p:cNvSpPr/>
            <p:nvPr/>
          </p:nvSpPr>
          <p:spPr>
            <a:xfrm>
              <a:off x="7166133" y="4322825"/>
              <a:ext cx="52102" cy="31241"/>
            </a:xfrm>
            <a:custGeom>
              <a:avLst/>
              <a:gdLst>
                <a:gd name="connsiteX0" fmla="*/ 0 w 52102"/>
                <a:gd name="connsiteY0" fmla="*/ 18383 h 31241"/>
                <a:gd name="connsiteX1" fmla="*/ 0 w 52102"/>
                <a:gd name="connsiteY1" fmla="*/ 31242 h 31241"/>
                <a:gd name="connsiteX2" fmla="*/ 17717 w 52102"/>
                <a:gd name="connsiteY2" fmla="*/ 24003 h 31241"/>
                <a:gd name="connsiteX3" fmla="*/ 44672 w 52102"/>
                <a:gd name="connsiteY3" fmla="*/ 15716 h 31241"/>
                <a:gd name="connsiteX4" fmla="*/ 52102 w 52102"/>
                <a:gd name="connsiteY4" fmla="*/ 14097 h 31241"/>
                <a:gd name="connsiteX5" fmla="*/ 52102 w 52102"/>
                <a:gd name="connsiteY5" fmla="*/ 0 h 31241"/>
                <a:gd name="connsiteX6" fmla="*/ 23336 w 52102"/>
                <a:gd name="connsiteY6" fmla="*/ 8668 h 31241"/>
                <a:gd name="connsiteX7" fmla="*/ 0 w 52102"/>
                <a:gd name="connsiteY7" fmla="*/ 18383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02" h="31241">
                  <a:moveTo>
                    <a:pt x="0" y="18383"/>
                  </a:moveTo>
                  <a:lnTo>
                    <a:pt x="0" y="31242"/>
                  </a:lnTo>
                  <a:cubicBezTo>
                    <a:pt x="5811" y="28670"/>
                    <a:pt x="11716" y="26194"/>
                    <a:pt x="17717" y="24003"/>
                  </a:cubicBezTo>
                  <a:cubicBezTo>
                    <a:pt x="26289" y="20860"/>
                    <a:pt x="35338" y="18097"/>
                    <a:pt x="44672" y="15716"/>
                  </a:cubicBezTo>
                  <a:cubicBezTo>
                    <a:pt x="47149" y="15145"/>
                    <a:pt x="49625" y="14669"/>
                    <a:pt x="52102" y="14097"/>
                  </a:cubicBezTo>
                  <a:lnTo>
                    <a:pt x="52102" y="0"/>
                  </a:lnTo>
                  <a:cubicBezTo>
                    <a:pt x="42386" y="2381"/>
                    <a:pt x="32766" y="5144"/>
                    <a:pt x="23336" y="8668"/>
                  </a:cubicBezTo>
                  <a:cubicBezTo>
                    <a:pt x="15430" y="11525"/>
                    <a:pt x="7620" y="14859"/>
                    <a:pt x="0" y="18383"/>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54" name="任意多边形: 形状 353">
              <a:extLst>
                <a:ext uri="{FF2B5EF4-FFF2-40B4-BE49-F238E27FC236}">
                  <a16:creationId xmlns:a16="http://schemas.microsoft.com/office/drawing/2014/main" id="{39A45ED0-78E7-4037-AC9A-7374DF598D2E}"/>
                </a:ext>
              </a:extLst>
            </p:cNvPr>
            <p:cNvSpPr/>
            <p:nvPr/>
          </p:nvSpPr>
          <p:spPr>
            <a:xfrm>
              <a:off x="7227760" y="4314131"/>
              <a:ext cx="64389" cy="20790"/>
            </a:xfrm>
            <a:custGeom>
              <a:avLst/>
              <a:gdLst>
                <a:gd name="connsiteX0" fmla="*/ 0 w 64389"/>
                <a:gd name="connsiteY0" fmla="*/ 6312 h 20790"/>
                <a:gd name="connsiteX1" fmla="*/ 0 w 64389"/>
                <a:gd name="connsiteY1" fmla="*/ 20790 h 20790"/>
                <a:gd name="connsiteX2" fmla="*/ 64389 w 64389"/>
                <a:gd name="connsiteY2" fmla="*/ 16694 h 20790"/>
                <a:gd name="connsiteX3" fmla="*/ 64389 w 64389"/>
                <a:gd name="connsiteY3" fmla="*/ 26 h 20790"/>
                <a:gd name="connsiteX4" fmla="*/ 0 w 64389"/>
                <a:gd name="connsiteY4" fmla="*/ 6312 h 2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9" h="20790">
                  <a:moveTo>
                    <a:pt x="0" y="6312"/>
                  </a:moveTo>
                  <a:lnTo>
                    <a:pt x="0" y="20790"/>
                  </a:lnTo>
                  <a:cubicBezTo>
                    <a:pt x="21145" y="16885"/>
                    <a:pt x="42863" y="15552"/>
                    <a:pt x="64389" y="16694"/>
                  </a:cubicBezTo>
                  <a:lnTo>
                    <a:pt x="64389" y="26"/>
                  </a:lnTo>
                  <a:cubicBezTo>
                    <a:pt x="42767" y="-260"/>
                    <a:pt x="21145" y="1835"/>
                    <a:pt x="0" y="6312"/>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55" name="任意多边形: 形状 354">
              <a:extLst>
                <a:ext uri="{FF2B5EF4-FFF2-40B4-BE49-F238E27FC236}">
                  <a16:creationId xmlns:a16="http://schemas.microsoft.com/office/drawing/2014/main" id="{F2B8982C-842F-4478-9E39-501B49DB8F05}"/>
                </a:ext>
              </a:extLst>
            </p:cNvPr>
            <p:cNvSpPr/>
            <p:nvPr/>
          </p:nvSpPr>
          <p:spPr>
            <a:xfrm>
              <a:off x="7102697" y="4322349"/>
              <a:ext cx="53816" cy="31622"/>
            </a:xfrm>
            <a:custGeom>
              <a:avLst/>
              <a:gdLst>
                <a:gd name="connsiteX0" fmla="*/ 0 w 53816"/>
                <a:gd name="connsiteY0" fmla="*/ 0 h 31622"/>
                <a:gd name="connsiteX1" fmla="*/ 0 w 53816"/>
                <a:gd name="connsiteY1" fmla="*/ 14097 h 31622"/>
                <a:gd name="connsiteX2" fmla="*/ 9144 w 53816"/>
                <a:gd name="connsiteY2" fmla="*/ 16097 h 31622"/>
                <a:gd name="connsiteX3" fmla="*/ 36100 w 53816"/>
                <a:gd name="connsiteY3" fmla="*/ 24384 h 31622"/>
                <a:gd name="connsiteX4" fmla="*/ 53816 w 53816"/>
                <a:gd name="connsiteY4" fmla="*/ 31623 h 31622"/>
                <a:gd name="connsiteX5" fmla="*/ 53816 w 53816"/>
                <a:gd name="connsiteY5" fmla="*/ 18764 h 31622"/>
                <a:gd name="connsiteX6" fmla="*/ 30480 w 53816"/>
                <a:gd name="connsiteY6" fmla="*/ 8954 h 31622"/>
                <a:gd name="connsiteX7" fmla="*/ 0 w 53816"/>
                <a:gd name="connsiteY7" fmla="*/ 0 h 3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16" h="31622">
                  <a:moveTo>
                    <a:pt x="0" y="0"/>
                  </a:moveTo>
                  <a:lnTo>
                    <a:pt x="0" y="14097"/>
                  </a:lnTo>
                  <a:cubicBezTo>
                    <a:pt x="3048" y="14764"/>
                    <a:pt x="6096" y="15335"/>
                    <a:pt x="9144" y="16097"/>
                  </a:cubicBezTo>
                  <a:cubicBezTo>
                    <a:pt x="18479" y="18383"/>
                    <a:pt x="27527" y="21241"/>
                    <a:pt x="36100" y="24384"/>
                  </a:cubicBezTo>
                  <a:cubicBezTo>
                    <a:pt x="42100" y="26575"/>
                    <a:pt x="48006" y="29051"/>
                    <a:pt x="53816" y="31623"/>
                  </a:cubicBezTo>
                  <a:lnTo>
                    <a:pt x="53816" y="18764"/>
                  </a:lnTo>
                  <a:cubicBezTo>
                    <a:pt x="46196" y="15145"/>
                    <a:pt x="38385" y="11906"/>
                    <a:pt x="30480" y="8954"/>
                  </a:cubicBezTo>
                  <a:cubicBezTo>
                    <a:pt x="20574" y="5429"/>
                    <a:pt x="10382" y="2572"/>
                    <a:pt x="0" y="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56" name="任意多边形: 形状 355">
              <a:extLst>
                <a:ext uri="{FF2B5EF4-FFF2-40B4-BE49-F238E27FC236}">
                  <a16:creationId xmlns:a16="http://schemas.microsoft.com/office/drawing/2014/main" id="{A28F1A0B-494C-42A8-87B9-7D76E171576B}"/>
                </a:ext>
              </a:extLst>
            </p:cNvPr>
            <p:cNvSpPr/>
            <p:nvPr/>
          </p:nvSpPr>
          <p:spPr>
            <a:xfrm>
              <a:off x="7028783" y="4340051"/>
              <a:ext cx="263366" cy="42782"/>
            </a:xfrm>
            <a:custGeom>
              <a:avLst/>
              <a:gdLst>
                <a:gd name="connsiteX0" fmla="*/ 184404 w 263366"/>
                <a:gd name="connsiteY0" fmla="*/ 7730 h 42782"/>
                <a:gd name="connsiteX1" fmla="*/ 158401 w 263366"/>
                <a:gd name="connsiteY1" fmla="*/ 15731 h 42782"/>
                <a:gd name="connsiteX2" fmla="*/ 134684 w 263366"/>
                <a:gd name="connsiteY2" fmla="*/ 25732 h 42782"/>
                <a:gd name="connsiteX3" fmla="*/ 132588 w 263366"/>
                <a:gd name="connsiteY3" fmla="*/ 26780 h 42782"/>
                <a:gd name="connsiteX4" fmla="*/ 130493 w 263366"/>
                <a:gd name="connsiteY4" fmla="*/ 25732 h 42782"/>
                <a:gd name="connsiteX5" fmla="*/ 106775 w 263366"/>
                <a:gd name="connsiteY5" fmla="*/ 15731 h 42782"/>
                <a:gd name="connsiteX6" fmla="*/ 80772 w 263366"/>
                <a:gd name="connsiteY6" fmla="*/ 7730 h 42782"/>
                <a:gd name="connsiteX7" fmla="*/ 0 w 263366"/>
                <a:gd name="connsiteY7" fmla="*/ 586 h 42782"/>
                <a:gd name="connsiteX8" fmla="*/ 0 w 263366"/>
                <a:gd name="connsiteY8" fmla="*/ 20398 h 42782"/>
                <a:gd name="connsiteX9" fmla="*/ 27242 w 263366"/>
                <a:gd name="connsiteY9" fmla="*/ 18684 h 42782"/>
                <a:gd name="connsiteX10" fmla="*/ 59912 w 263366"/>
                <a:gd name="connsiteY10" fmla="*/ 20970 h 42782"/>
                <a:gd name="connsiteX11" fmla="*/ 86392 w 263366"/>
                <a:gd name="connsiteY11" fmla="*/ 26018 h 42782"/>
                <a:gd name="connsiteX12" fmla="*/ 110585 w 263366"/>
                <a:gd name="connsiteY12" fmla="*/ 33447 h 42782"/>
                <a:gd name="connsiteX13" fmla="*/ 132588 w 263366"/>
                <a:gd name="connsiteY13" fmla="*/ 42782 h 42782"/>
                <a:gd name="connsiteX14" fmla="*/ 154591 w 263366"/>
                <a:gd name="connsiteY14" fmla="*/ 33447 h 42782"/>
                <a:gd name="connsiteX15" fmla="*/ 178784 w 263366"/>
                <a:gd name="connsiteY15" fmla="*/ 26018 h 42782"/>
                <a:gd name="connsiteX16" fmla="*/ 205264 w 263366"/>
                <a:gd name="connsiteY16" fmla="*/ 20970 h 42782"/>
                <a:gd name="connsiteX17" fmla="*/ 237934 w 263366"/>
                <a:gd name="connsiteY17" fmla="*/ 18684 h 42782"/>
                <a:gd name="connsiteX18" fmla="*/ 263366 w 263366"/>
                <a:gd name="connsiteY18" fmla="*/ 20208 h 42782"/>
                <a:gd name="connsiteX19" fmla="*/ 263366 w 263366"/>
                <a:gd name="connsiteY19" fmla="*/ 586 h 42782"/>
                <a:gd name="connsiteX20" fmla="*/ 184404 w 263366"/>
                <a:gd name="connsiteY20" fmla="*/ 7730 h 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66" h="42782">
                  <a:moveTo>
                    <a:pt x="184404" y="7730"/>
                  </a:moveTo>
                  <a:cubicBezTo>
                    <a:pt x="175450" y="10016"/>
                    <a:pt x="166688" y="12683"/>
                    <a:pt x="158401" y="15731"/>
                  </a:cubicBezTo>
                  <a:cubicBezTo>
                    <a:pt x="150400" y="18684"/>
                    <a:pt x="142399" y="22017"/>
                    <a:pt x="134684" y="25732"/>
                  </a:cubicBezTo>
                  <a:lnTo>
                    <a:pt x="132588" y="26780"/>
                  </a:lnTo>
                  <a:lnTo>
                    <a:pt x="130493" y="25732"/>
                  </a:lnTo>
                  <a:cubicBezTo>
                    <a:pt x="122777" y="22017"/>
                    <a:pt x="114871" y="18684"/>
                    <a:pt x="106775" y="15731"/>
                  </a:cubicBezTo>
                  <a:cubicBezTo>
                    <a:pt x="98489" y="12683"/>
                    <a:pt x="89726" y="10016"/>
                    <a:pt x="80772" y="7730"/>
                  </a:cubicBezTo>
                  <a:cubicBezTo>
                    <a:pt x="54483" y="1158"/>
                    <a:pt x="27146" y="-1224"/>
                    <a:pt x="0" y="586"/>
                  </a:cubicBezTo>
                  <a:lnTo>
                    <a:pt x="0" y="20398"/>
                  </a:lnTo>
                  <a:cubicBezTo>
                    <a:pt x="8954" y="19350"/>
                    <a:pt x="18002" y="18684"/>
                    <a:pt x="27242" y="18684"/>
                  </a:cubicBezTo>
                  <a:cubicBezTo>
                    <a:pt x="38291" y="18684"/>
                    <a:pt x="49244" y="19541"/>
                    <a:pt x="59912" y="20970"/>
                  </a:cubicBezTo>
                  <a:cubicBezTo>
                    <a:pt x="68961" y="22208"/>
                    <a:pt x="77819" y="23827"/>
                    <a:pt x="86392" y="26018"/>
                  </a:cubicBezTo>
                  <a:cubicBezTo>
                    <a:pt x="94583" y="28114"/>
                    <a:pt x="102680" y="30495"/>
                    <a:pt x="110585" y="33447"/>
                  </a:cubicBezTo>
                  <a:cubicBezTo>
                    <a:pt x="118110" y="36210"/>
                    <a:pt x="125444" y="39258"/>
                    <a:pt x="132588" y="42782"/>
                  </a:cubicBezTo>
                  <a:cubicBezTo>
                    <a:pt x="139732" y="39353"/>
                    <a:pt x="147066" y="36210"/>
                    <a:pt x="154591" y="33447"/>
                  </a:cubicBezTo>
                  <a:cubicBezTo>
                    <a:pt x="162496" y="30590"/>
                    <a:pt x="170498" y="28114"/>
                    <a:pt x="178784" y="26018"/>
                  </a:cubicBezTo>
                  <a:cubicBezTo>
                    <a:pt x="187452" y="23827"/>
                    <a:pt x="196310" y="22208"/>
                    <a:pt x="205264" y="20970"/>
                  </a:cubicBezTo>
                  <a:cubicBezTo>
                    <a:pt x="215932" y="19541"/>
                    <a:pt x="226886" y="18684"/>
                    <a:pt x="237934" y="18684"/>
                  </a:cubicBezTo>
                  <a:cubicBezTo>
                    <a:pt x="246507" y="18684"/>
                    <a:pt x="254984" y="19255"/>
                    <a:pt x="263366" y="20208"/>
                  </a:cubicBezTo>
                  <a:lnTo>
                    <a:pt x="263366" y="586"/>
                  </a:lnTo>
                  <a:cubicBezTo>
                    <a:pt x="236791" y="-1033"/>
                    <a:pt x="210121" y="1253"/>
                    <a:pt x="184404" y="773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57" name="任意多边形: 形状 356">
              <a:extLst>
                <a:ext uri="{FF2B5EF4-FFF2-40B4-BE49-F238E27FC236}">
                  <a16:creationId xmlns:a16="http://schemas.microsoft.com/office/drawing/2014/main" id="{769B9E79-02CD-49BE-A9F3-0831B1228E98}"/>
                </a:ext>
              </a:extLst>
            </p:cNvPr>
            <p:cNvSpPr/>
            <p:nvPr/>
          </p:nvSpPr>
          <p:spPr>
            <a:xfrm>
              <a:off x="7028783" y="4314205"/>
              <a:ext cx="64389" cy="20430"/>
            </a:xfrm>
            <a:custGeom>
              <a:avLst/>
              <a:gdLst>
                <a:gd name="connsiteX0" fmla="*/ 64389 w 64389"/>
                <a:gd name="connsiteY0" fmla="*/ 20431 h 20430"/>
                <a:gd name="connsiteX1" fmla="*/ 64389 w 64389"/>
                <a:gd name="connsiteY1" fmla="*/ 5953 h 20430"/>
                <a:gd name="connsiteX2" fmla="*/ 0 w 64389"/>
                <a:gd name="connsiteY2" fmla="*/ 48 h 20430"/>
                <a:gd name="connsiteX3" fmla="*/ 0 w 64389"/>
                <a:gd name="connsiteY3" fmla="*/ 16812 h 20430"/>
                <a:gd name="connsiteX4" fmla="*/ 16954 w 64389"/>
                <a:gd name="connsiteY4" fmla="*/ 16240 h 20430"/>
                <a:gd name="connsiteX5" fmla="*/ 64389 w 64389"/>
                <a:gd name="connsiteY5" fmla="*/ 20431 h 2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89" h="20430">
                  <a:moveTo>
                    <a:pt x="64389" y="20431"/>
                  </a:moveTo>
                  <a:lnTo>
                    <a:pt x="64389" y="5953"/>
                  </a:lnTo>
                  <a:cubicBezTo>
                    <a:pt x="43244" y="1572"/>
                    <a:pt x="21622" y="-334"/>
                    <a:pt x="0" y="48"/>
                  </a:cubicBezTo>
                  <a:lnTo>
                    <a:pt x="0" y="16812"/>
                  </a:lnTo>
                  <a:cubicBezTo>
                    <a:pt x="5620" y="16431"/>
                    <a:pt x="11335" y="16240"/>
                    <a:pt x="16954" y="16240"/>
                  </a:cubicBezTo>
                  <a:cubicBezTo>
                    <a:pt x="32861" y="16145"/>
                    <a:pt x="48768" y="17669"/>
                    <a:pt x="64389" y="20431"/>
                  </a:cubicBezTo>
                  <a:close/>
                </a:path>
              </a:pathLst>
            </a:custGeom>
            <a:grpFill/>
            <a:ln w="9525" cap="flat">
              <a:noFill/>
              <a:prstDash val="solid"/>
              <a:miter/>
            </a:ln>
          </p:spPr>
          <p:txBody>
            <a:bodyPr rtlCol="0" anchor="ctr"/>
            <a:lstStyle/>
            <a:p>
              <a:endParaRPr lang="zh-CN" altLang="en-US">
                <a:cs typeface="+mn-ea"/>
                <a:sym typeface="+mn-lt"/>
              </a:endParaRPr>
            </a:p>
          </p:txBody>
        </p:sp>
      </p:grpSp>
      <p:grpSp>
        <p:nvGrpSpPr>
          <p:cNvPr id="358" name="图形 21">
            <a:extLst>
              <a:ext uri="{FF2B5EF4-FFF2-40B4-BE49-F238E27FC236}">
                <a16:creationId xmlns:a16="http://schemas.microsoft.com/office/drawing/2014/main" id="{68C523FE-1189-4628-BEAD-FA61BD1A3E01}"/>
              </a:ext>
            </a:extLst>
          </p:cNvPr>
          <p:cNvGrpSpPr/>
          <p:nvPr/>
        </p:nvGrpSpPr>
        <p:grpSpPr>
          <a:xfrm>
            <a:off x="5969984" y="3969478"/>
            <a:ext cx="263366" cy="101727"/>
            <a:chOff x="7028783" y="4281105"/>
            <a:chExt cx="263366" cy="101727"/>
          </a:xfrm>
          <a:solidFill>
            <a:schemeClr val="accent1"/>
          </a:solidFill>
        </p:grpSpPr>
        <p:sp>
          <p:nvSpPr>
            <p:cNvPr id="359" name="任意多边形: 形状 358">
              <a:extLst>
                <a:ext uri="{FF2B5EF4-FFF2-40B4-BE49-F238E27FC236}">
                  <a16:creationId xmlns:a16="http://schemas.microsoft.com/office/drawing/2014/main" id="{358D7076-159A-4580-BE90-AA3E76F192D4}"/>
                </a:ext>
              </a:extLst>
            </p:cNvPr>
            <p:cNvSpPr/>
            <p:nvPr/>
          </p:nvSpPr>
          <p:spPr>
            <a:xfrm>
              <a:off x="7028783" y="4281105"/>
              <a:ext cx="263366" cy="51720"/>
            </a:xfrm>
            <a:custGeom>
              <a:avLst/>
              <a:gdLst>
                <a:gd name="connsiteX0" fmla="*/ 132588 w 263366"/>
                <a:gd name="connsiteY0" fmla="*/ 31528 h 51720"/>
                <a:gd name="connsiteX1" fmla="*/ 0 w 263366"/>
                <a:gd name="connsiteY1" fmla="*/ 0 h 51720"/>
                <a:gd name="connsiteX2" fmla="*/ 0 w 263366"/>
                <a:gd name="connsiteY2" fmla="*/ 23527 h 51720"/>
                <a:gd name="connsiteX3" fmla="*/ 107728 w 263366"/>
                <a:gd name="connsiteY3" fmla="*/ 41338 h 51720"/>
                <a:gd name="connsiteX4" fmla="*/ 132588 w 263366"/>
                <a:gd name="connsiteY4" fmla="*/ 51721 h 51720"/>
                <a:gd name="connsiteX5" fmla="*/ 157449 w 263366"/>
                <a:gd name="connsiteY5" fmla="*/ 41338 h 51720"/>
                <a:gd name="connsiteX6" fmla="*/ 189452 w 263366"/>
                <a:gd name="connsiteY6" fmla="*/ 31909 h 51720"/>
                <a:gd name="connsiteX7" fmla="*/ 189452 w 263366"/>
                <a:gd name="connsiteY7" fmla="*/ 31718 h 51720"/>
                <a:gd name="connsiteX8" fmla="*/ 190215 w 263366"/>
                <a:gd name="connsiteY8" fmla="*/ 31718 h 51720"/>
                <a:gd name="connsiteX9" fmla="*/ 263366 w 263366"/>
                <a:gd name="connsiteY9" fmla="*/ 23622 h 51720"/>
                <a:gd name="connsiteX10" fmla="*/ 263366 w 263366"/>
                <a:gd name="connsiteY10" fmla="*/ 0 h 51720"/>
                <a:gd name="connsiteX11" fmla="*/ 132588 w 263366"/>
                <a:gd name="connsiteY11" fmla="*/ 31528 h 5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366" h="51720">
                  <a:moveTo>
                    <a:pt x="132588" y="31528"/>
                  </a:moveTo>
                  <a:cubicBezTo>
                    <a:pt x="92393" y="12097"/>
                    <a:pt x="47435" y="953"/>
                    <a:pt x="0" y="0"/>
                  </a:cubicBezTo>
                  <a:lnTo>
                    <a:pt x="0" y="23527"/>
                  </a:lnTo>
                  <a:cubicBezTo>
                    <a:pt x="36671" y="22860"/>
                    <a:pt x="73343" y="28766"/>
                    <a:pt x="107728" y="41338"/>
                  </a:cubicBezTo>
                  <a:cubicBezTo>
                    <a:pt x="116110" y="44387"/>
                    <a:pt x="124492" y="47911"/>
                    <a:pt x="132588" y="51721"/>
                  </a:cubicBezTo>
                  <a:cubicBezTo>
                    <a:pt x="140684" y="47911"/>
                    <a:pt x="149066" y="44387"/>
                    <a:pt x="157449" y="41338"/>
                  </a:cubicBezTo>
                  <a:cubicBezTo>
                    <a:pt x="167926" y="37529"/>
                    <a:pt x="178689" y="34480"/>
                    <a:pt x="189452" y="31909"/>
                  </a:cubicBezTo>
                  <a:lnTo>
                    <a:pt x="189452" y="31718"/>
                  </a:lnTo>
                  <a:lnTo>
                    <a:pt x="190215" y="31718"/>
                  </a:lnTo>
                  <a:cubicBezTo>
                    <a:pt x="214122" y="26003"/>
                    <a:pt x="238696" y="23336"/>
                    <a:pt x="263366" y="23622"/>
                  </a:cubicBezTo>
                  <a:lnTo>
                    <a:pt x="263366" y="0"/>
                  </a:lnTo>
                  <a:cubicBezTo>
                    <a:pt x="216598" y="1238"/>
                    <a:pt x="172308" y="12383"/>
                    <a:pt x="132588" y="31528"/>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60" name="任意多边形: 形状 359">
              <a:extLst>
                <a:ext uri="{FF2B5EF4-FFF2-40B4-BE49-F238E27FC236}">
                  <a16:creationId xmlns:a16="http://schemas.microsoft.com/office/drawing/2014/main" id="{F35D08D4-E4D6-4530-92AD-58BE7EB632B1}"/>
                </a:ext>
              </a:extLst>
            </p:cNvPr>
            <p:cNvSpPr/>
            <p:nvPr/>
          </p:nvSpPr>
          <p:spPr>
            <a:xfrm>
              <a:off x="7166133" y="4322825"/>
              <a:ext cx="52102" cy="31241"/>
            </a:xfrm>
            <a:custGeom>
              <a:avLst/>
              <a:gdLst>
                <a:gd name="connsiteX0" fmla="*/ 0 w 52102"/>
                <a:gd name="connsiteY0" fmla="*/ 18383 h 31241"/>
                <a:gd name="connsiteX1" fmla="*/ 0 w 52102"/>
                <a:gd name="connsiteY1" fmla="*/ 31242 h 31241"/>
                <a:gd name="connsiteX2" fmla="*/ 17717 w 52102"/>
                <a:gd name="connsiteY2" fmla="*/ 24003 h 31241"/>
                <a:gd name="connsiteX3" fmla="*/ 44672 w 52102"/>
                <a:gd name="connsiteY3" fmla="*/ 15716 h 31241"/>
                <a:gd name="connsiteX4" fmla="*/ 52102 w 52102"/>
                <a:gd name="connsiteY4" fmla="*/ 14097 h 31241"/>
                <a:gd name="connsiteX5" fmla="*/ 52102 w 52102"/>
                <a:gd name="connsiteY5" fmla="*/ 0 h 31241"/>
                <a:gd name="connsiteX6" fmla="*/ 23336 w 52102"/>
                <a:gd name="connsiteY6" fmla="*/ 8668 h 31241"/>
                <a:gd name="connsiteX7" fmla="*/ 0 w 52102"/>
                <a:gd name="connsiteY7" fmla="*/ 18383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02" h="31241">
                  <a:moveTo>
                    <a:pt x="0" y="18383"/>
                  </a:moveTo>
                  <a:lnTo>
                    <a:pt x="0" y="31242"/>
                  </a:lnTo>
                  <a:cubicBezTo>
                    <a:pt x="5811" y="28670"/>
                    <a:pt x="11716" y="26194"/>
                    <a:pt x="17717" y="24003"/>
                  </a:cubicBezTo>
                  <a:cubicBezTo>
                    <a:pt x="26289" y="20860"/>
                    <a:pt x="35338" y="18097"/>
                    <a:pt x="44672" y="15716"/>
                  </a:cubicBezTo>
                  <a:cubicBezTo>
                    <a:pt x="47149" y="15145"/>
                    <a:pt x="49625" y="14669"/>
                    <a:pt x="52102" y="14097"/>
                  </a:cubicBezTo>
                  <a:lnTo>
                    <a:pt x="52102" y="0"/>
                  </a:lnTo>
                  <a:cubicBezTo>
                    <a:pt x="42386" y="2381"/>
                    <a:pt x="32766" y="5144"/>
                    <a:pt x="23336" y="8668"/>
                  </a:cubicBezTo>
                  <a:cubicBezTo>
                    <a:pt x="15430" y="11525"/>
                    <a:pt x="7620" y="14859"/>
                    <a:pt x="0" y="18383"/>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61" name="任意多边形: 形状 360">
              <a:extLst>
                <a:ext uri="{FF2B5EF4-FFF2-40B4-BE49-F238E27FC236}">
                  <a16:creationId xmlns:a16="http://schemas.microsoft.com/office/drawing/2014/main" id="{DF19BBA3-E192-4175-B68F-4BA9766FB408}"/>
                </a:ext>
              </a:extLst>
            </p:cNvPr>
            <p:cNvSpPr/>
            <p:nvPr/>
          </p:nvSpPr>
          <p:spPr>
            <a:xfrm>
              <a:off x="7227760" y="4314131"/>
              <a:ext cx="64389" cy="20790"/>
            </a:xfrm>
            <a:custGeom>
              <a:avLst/>
              <a:gdLst>
                <a:gd name="connsiteX0" fmla="*/ 0 w 64389"/>
                <a:gd name="connsiteY0" fmla="*/ 6312 h 20790"/>
                <a:gd name="connsiteX1" fmla="*/ 0 w 64389"/>
                <a:gd name="connsiteY1" fmla="*/ 20790 h 20790"/>
                <a:gd name="connsiteX2" fmla="*/ 64389 w 64389"/>
                <a:gd name="connsiteY2" fmla="*/ 16694 h 20790"/>
                <a:gd name="connsiteX3" fmla="*/ 64389 w 64389"/>
                <a:gd name="connsiteY3" fmla="*/ 26 h 20790"/>
                <a:gd name="connsiteX4" fmla="*/ 0 w 64389"/>
                <a:gd name="connsiteY4" fmla="*/ 6312 h 2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9" h="20790">
                  <a:moveTo>
                    <a:pt x="0" y="6312"/>
                  </a:moveTo>
                  <a:lnTo>
                    <a:pt x="0" y="20790"/>
                  </a:lnTo>
                  <a:cubicBezTo>
                    <a:pt x="21145" y="16885"/>
                    <a:pt x="42863" y="15552"/>
                    <a:pt x="64389" y="16694"/>
                  </a:cubicBezTo>
                  <a:lnTo>
                    <a:pt x="64389" y="26"/>
                  </a:lnTo>
                  <a:cubicBezTo>
                    <a:pt x="42767" y="-260"/>
                    <a:pt x="21145" y="1835"/>
                    <a:pt x="0" y="6312"/>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62" name="任意多边形: 形状 361">
              <a:extLst>
                <a:ext uri="{FF2B5EF4-FFF2-40B4-BE49-F238E27FC236}">
                  <a16:creationId xmlns:a16="http://schemas.microsoft.com/office/drawing/2014/main" id="{BAD3F7B7-45A1-49D1-A089-3729B7DA427E}"/>
                </a:ext>
              </a:extLst>
            </p:cNvPr>
            <p:cNvSpPr/>
            <p:nvPr/>
          </p:nvSpPr>
          <p:spPr>
            <a:xfrm>
              <a:off x="7102697" y="4322349"/>
              <a:ext cx="53816" cy="31622"/>
            </a:xfrm>
            <a:custGeom>
              <a:avLst/>
              <a:gdLst>
                <a:gd name="connsiteX0" fmla="*/ 0 w 53816"/>
                <a:gd name="connsiteY0" fmla="*/ 0 h 31622"/>
                <a:gd name="connsiteX1" fmla="*/ 0 w 53816"/>
                <a:gd name="connsiteY1" fmla="*/ 14097 h 31622"/>
                <a:gd name="connsiteX2" fmla="*/ 9144 w 53816"/>
                <a:gd name="connsiteY2" fmla="*/ 16097 h 31622"/>
                <a:gd name="connsiteX3" fmla="*/ 36100 w 53816"/>
                <a:gd name="connsiteY3" fmla="*/ 24384 h 31622"/>
                <a:gd name="connsiteX4" fmla="*/ 53816 w 53816"/>
                <a:gd name="connsiteY4" fmla="*/ 31623 h 31622"/>
                <a:gd name="connsiteX5" fmla="*/ 53816 w 53816"/>
                <a:gd name="connsiteY5" fmla="*/ 18764 h 31622"/>
                <a:gd name="connsiteX6" fmla="*/ 30480 w 53816"/>
                <a:gd name="connsiteY6" fmla="*/ 8954 h 31622"/>
                <a:gd name="connsiteX7" fmla="*/ 0 w 53816"/>
                <a:gd name="connsiteY7" fmla="*/ 0 h 3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16" h="31622">
                  <a:moveTo>
                    <a:pt x="0" y="0"/>
                  </a:moveTo>
                  <a:lnTo>
                    <a:pt x="0" y="14097"/>
                  </a:lnTo>
                  <a:cubicBezTo>
                    <a:pt x="3048" y="14764"/>
                    <a:pt x="6096" y="15335"/>
                    <a:pt x="9144" y="16097"/>
                  </a:cubicBezTo>
                  <a:cubicBezTo>
                    <a:pt x="18479" y="18383"/>
                    <a:pt x="27527" y="21241"/>
                    <a:pt x="36100" y="24384"/>
                  </a:cubicBezTo>
                  <a:cubicBezTo>
                    <a:pt x="42100" y="26575"/>
                    <a:pt x="48006" y="29051"/>
                    <a:pt x="53816" y="31623"/>
                  </a:cubicBezTo>
                  <a:lnTo>
                    <a:pt x="53816" y="18764"/>
                  </a:lnTo>
                  <a:cubicBezTo>
                    <a:pt x="46196" y="15145"/>
                    <a:pt x="38385" y="11906"/>
                    <a:pt x="30480" y="8954"/>
                  </a:cubicBezTo>
                  <a:cubicBezTo>
                    <a:pt x="20574" y="5429"/>
                    <a:pt x="10382" y="2572"/>
                    <a:pt x="0" y="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63" name="任意多边形: 形状 362">
              <a:extLst>
                <a:ext uri="{FF2B5EF4-FFF2-40B4-BE49-F238E27FC236}">
                  <a16:creationId xmlns:a16="http://schemas.microsoft.com/office/drawing/2014/main" id="{78A3AA5F-0A81-4F60-9BFD-EEAA9EFB4DD7}"/>
                </a:ext>
              </a:extLst>
            </p:cNvPr>
            <p:cNvSpPr/>
            <p:nvPr/>
          </p:nvSpPr>
          <p:spPr>
            <a:xfrm>
              <a:off x="7028783" y="4340051"/>
              <a:ext cx="263366" cy="42782"/>
            </a:xfrm>
            <a:custGeom>
              <a:avLst/>
              <a:gdLst>
                <a:gd name="connsiteX0" fmla="*/ 184404 w 263366"/>
                <a:gd name="connsiteY0" fmla="*/ 7730 h 42782"/>
                <a:gd name="connsiteX1" fmla="*/ 158401 w 263366"/>
                <a:gd name="connsiteY1" fmla="*/ 15731 h 42782"/>
                <a:gd name="connsiteX2" fmla="*/ 134684 w 263366"/>
                <a:gd name="connsiteY2" fmla="*/ 25732 h 42782"/>
                <a:gd name="connsiteX3" fmla="*/ 132588 w 263366"/>
                <a:gd name="connsiteY3" fmla="*/ 26780 h 42782"/>
                <a:gd name="connsiteX4" fmla="*/ 130493 w 263366"/>
                <a:gd name="connsiteY4" fmla="*/ 25732 h 42782"/>
                <a:gd name="connsiteX5" fmla="*/ 106775 w 263366"/>
                <a:gd name="connsiteY5" fmla="*/ 15731 h 42782"/>
                <a:gd name="connsiteX6" fmla="*/ 80772 w 263366"/>
                <a:gd name="connsiteY6" fmla="*/ 7730 h 42782"/>
                <a:gd name="connsiteX7" fmla="*/ 0 w 263366"/>
                <a:gd name="connsiteY7" fmla="*/ 586 h 42782"/>
                <a:gd name="connsiteX8" fmla="*/ 0 w 263366"/>
                <a:gd name="connsiteY8" fmla="*/ 20398 h 42782"/>
                <a:gd name="connsiteX9" fmla="*/ 27242 w 263366"/>
                <a:gd name="connsiteY9" fmla="*/ 18684 h 42782"/>
                <a:gd name="connsiteX10" fmla="*/ 59912 w 263366"/>
                <a:gd name="connsiteY10" fmla="*/ 20970 h 42782"/>
                <a:gd name="connsiteX11" fmla="*/ 86392 w 263366"/>
                <a:gd name="connsiteY11" fmla="*/ 26018 h 42782"/>
                <a:gd name="connsiteX12" fmla="*/ 110585 w 263366"/>
                <a:gd name="connsiteY12" fmla="*/ 33447 h 42782"/>
                <a:gd name="connsiteX13" fmla="*/ 132588 w 263366"/>
                <a:gd name="connsiteY13" fmla="*/ 42782 h 42782"/>
                <a:gd name="connsiteX14" fmla="*/ 154591 w 263366"/>
                <a:gd name="connsiteY14" fmla="*/ 33447 h 42782"/>
                <a:gd name="connsiteX15" fmla="*/ 178784 w 263366"/>
                <a:gd name="connsiteY15" fmla="*/ 26018 h 42782"/>
                <a:gd name="connsiteX16" fmla="*/ 205264 w 263366"/>
                <a:gd name="connsiteY16" fmla="*/ 20970 h 42782"/>
                <a:gd name="connsiteX17" fmla="*/ 237934 w 263366"/>
                <a:gd name="connsiteY17" fmla="*/ 18684 h 42782"/>
                <a:gd name="connsiteX18" fmla="*/ 263366 w 263366"/>
                <a:gd name="connsiteY18" fmla="*/ 20208 h 42782"/>
                <a:gd name="connsiteX19" fmla="*/ 263366 w 263366"/>
                <a:gd name="connsiteY19" fmla="*/ 586 h 42782"/>
                <a:gd name="connsiteX20" fmla="*/ 184404 w 263366"/>
                <a:gd name="connsiteY20" fmla="*/ 7730 h 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66" h="42782">
                  <a:moveTo>
                    <a:pt x="184404" y="7730"/>
                  </a:moveTo>
                  <a:cubicBezTo>
                    <a:pt x="175450" y="10016"/>
                    <a:pt x="166688" y="12683"/>
                    <a:pt x="158401" y="15731"/>
                  </a:cubicBezTo>
                  <a:cubicBezTo>
                    <a:pt x="150400" y="18684"/>
                    <a:pt x="142399" y="22017"/>
                    <a:pt x="134684" y="25732"/>
                  </a:cubicBezTo>
                  <a:lnTo>
                    <a:pt x="132588" y="26780"/>
                  </a:lnTo>
                  <a:lnTo>
                    <a:pt x="130493" y="25732"/>
                  </a:lnTo>
                  <a:cubicBezTo>
                    <a:pt x="122777" y="22017"/>
                    <a:pt x="114871" y="18684"/>
                    <a:pt x="106775" y="15731"/>
                  </a:cubicBezTo>
                  <a:cubicBezTo>
                    <a:pt x="98489" y="12683"/>
                    <a:pt x="89726" y="10016"/>
                    <a:pt x="80772" y="7730"/>
                  </a:cubicBezTo>
                  <a:cubicBezTo>
                    <a:pt x="54483" y="1158"/>
                    <a:pt x="27146" y="-1224"/>
                    <a:pt x="0" y="586"/>
                  </a:cubicBezTo>
                  <a:lnTo>
                    <a:pt x="0" y="20398"/>
                  </a:lnTo>
                  <a:cubicBezTo>
                    <a:pt x="8954" y="19350"/>
                    <a:pt x="18002" y="18684"/>
                    <a:pt x="27242" y="18684"/>
                  </a:cubicBezTo>
                  <a:cubicBezTo>
                    <a:pt x="38291" y="18684"/>
                    <a:pt x="49244" y="19541"/>
                    <a:pt x="59912" y="20970"/>
                  </a:cubicBezTo>
                  <a:cubicBezTo>
                    <a:pt x="68961" y="22208"/>
                    <a:pt x="77819" y="23827"/>
                    <a:pt x="86392" y="26018"/>
                  </a:cubicBezTo>
                  <a:cubicBezTo>
                    <a:pt x="94583" y="28114"/>
                    <a:pt x="102680" y="30495"/>
                    <a:pt x="110585" y="33447"/>
                  </a:cubicBezTo>
                  <a:cubicBezTo>
                    <a:pt x="118110" y="36210"/>
                    <a:pt x="125444" y="39258"/>
                    <a:pt x="132588" y="42782"/>
                  </a:cubicBezTo>
                  <a:cubicBezTo>
                    <a:pt x="139732" y="39353"/>
                    <a:pt x="147066" y="36210"/>
                    <a:pt x="154591" y="33447"/>
                  </a:cubicBezTo>
                  <a:cubicBezTo>
                    <a:pt x="162496" y="30590"/>
                    <a:pt x="170498" y="28114"/>
                    <a:pt x="178784" y="26018"/>
                  </a:cubicBezTo>
                  <a:cubicBezTo>
                    <a:pt x="187452" y="23827"/>
                    <a:pt x="196310" y="22208"/>
                    <a:pt x="205264" y="20970"/>
                  </a:cubicBezTo>
                  <a:cubicBezTo>
                    <a:pt x="215932" y="19541"/>
                    <a:pt x="226886" y="18684"/>
                    <a:pt x="237934" y="18684"/>
                  </a:cubicBezTo>
                  <a:cubicBezTo>
                    <a:pt x="246507" y="18684"/>
                    <a:pt x="254984" y="19255"/>
                    <a:pt x="263366" y="20208"/>
                  </a:cubicBezTo>
                  <a:lnTo>
                    <a:pt x="263366" y="586"/>
                  </a:lnTo>
                  <a:cubicBezTo>
                    <a:pt x="236791" y="-1033"/>
                    <a:pt x="210121" y="1253"/>
                    <a:pt x="184404" y="773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64" name="任意多边形: 形状 363">
              <a:extLst>
                <a:ext uri="{FF2B5EF4-FFF2-40B4-BE49-F238E27FC236}">
                  <a16:creationId xmlns:a16="http://schemas.microsoft.com/office/drawing/2014/main" id="{CBEB2129-BC85-4B15-9D85-D4C328743E30}"/>
                </a:ext>
              </a:extLst>
            </p:cNvPr>
            <p:cNvSpPr/>
            <p:nvPr/>
          </p:nvSpPr>
          <p:spPr>
            <a:xfrm>
              <a:off x="7028783" y="4314205"/>
              <a:ext cx="64389" cy="20430"/>
            </a:xfrm>
            <a:custGeom>
              <a:avLst/>
              <a:gdLst>
                <a:gd name="connsiteX0" fmla="*/ 64389 w 64389"/>
                <a:gd name="connsiteY0" fmla="*/ 20431 h 20430"/>
                <a:gd name="connsiteX1" fmla="*/ 64389 w 64389"/>
                <a:gd name="connsiteY1" fmla="*/ 5953 h 20430"/>
                <a:gd name="connsiteX2" fmla="*/ 0 w 64389"/>
                <a:gd name="connsiteY2" fmla="*/ 48 h 20430"/>
                <a:gd name="connsiteX3" fmla="*/ 0 w 64389"/>
                <a:gd name="connsiteY3" fmla="*/ 16812 h 20430"/>
                <a:gd name="connsiteX4" fmla="*/ 16954 w 64389"/>
                <a:gd name="connsiteY4" fmla="*/ 16240 h 20430"/>
                <a:gd name="connsiteX5" fmla="*/ 64389 w 64389"/>
                <a:gd name="connsiteY5" fmla="*/ 20431 h 2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89" h="20430">
                  <a:moveTo>
                    <a:pt x="64389" y="20431"/>
                  </a:moveTo>
                  <a:lnTo>
                    <a:pt x="64389" y="5953"/>
                  </a:lnTo>
                  <a:cubicBezTo>
                    <a:pt x="43244" y="1572"/>
                    <a:pt x="21622" y="-334"/>
                    <a:pt x="0" y="48"/>
                  </a:cubicBezTo>
                  <a:lnTo>
                    <a:pt x="0" y="16812"/>
                  </a:lnTo>
                  <a:cubicBezTo>
                    <a:pt x="5620" y="16431"/>
                    <a:pt x="11335" y="16240"/>
                    <a:pt x="16954" y="16240"/>
                  </a:cubicBezTo>
                  <a:cubicBezTo>
                    <a:pt x="32861" y="16145"/>
                    <a:pt x="48768" y="17669"/>
                    <a:pt x="64389" y="20431"/>
                  </a:cubicBezTo>
                  <a:close/>
                </a:path>
              </a:pathLst>
            </a:custGeom>
            <a:grpFill/>
            <a:ln w="9525" cap="flat">
              <a:noFill/>
              <a:prstDash val="solid"/>
              <a:miter/>
            </a:ln>
          </p:spPr>
          <p:txBody>
            <a:bodyPr rtlCol="0" anchor="ctr"/>
            <a:lstStyle/>
            <a:p>
              <a:endParaRPr lang="zh-CN" altLang="en-US">
                <a:cs typeface="+mn-ea"/>
                <a:sym typeface="+mn-lt"/>
              </a:endParaRPr>
            </a:p>
          </p:txBody>
        </p:sp>
      </p:grpSp>
      <p:grpSp>
        <p:nvGrpSpPr>
          <p:cNvPr id="365" name="图形 21">
            <a:extLst>
              <a:ext uri="{FF2B5EF4-FFF2-40B4-BE49-F238E27FC236}">
                <a16:creationId xmlns:a16="http://schemas.microsoft.com/office/drawing/2014/main" id="{E320D5DF-1ECE-4B2B-AAA8-339298F1E52F}"/>
              </a:ext>
            </a:extLst>
          </p:cNvPr>
          <p:cNvGrpSpPr/>
          <p:nvPr/>
        </p:nvGrpSpPr>
        <p:grpSpPr>
          <a:xfrm>
            <a:off x="5969984" y="4734369"/>
            <a:ext cx="263366" cy="101727"/>
            <a:chOff x="7028783" y="4281105"/>
            <a:chExt cx="263366" cy="101727"/>
          </a:xfrm>
          <a:solidFill>
            <a:schemeClr val="accent1"/>
          </a:solidFill>
        </p:grpSpPr>
        <p:sp>
          <p:nvSpPr>
            <p:cNvPr id="366" name="任意多边形: 形状 365">
              <a:extLst>
                <a:ext uri="{FF2B5EF4-FFF2-40B4-BE49-F238E27FC236}">
                  <a16:creationId xmlns:a16="http://schemas.microsoft.com/office/drawing/2014/main" id="{061BCB4D-AD1A-4061-8F73-79B89E76325E}"/>
                </a:ext>
              </a:extLst>
            </p:cNvPr>
            <p:cNvSpPr/>
            <p:nvPr/>
          </p:nvSpPr>
          <p:spPr>
            <a:xfrm>
              <a:off x="7028783" y="4281105"/>
              <a:ext cx="263366" cy="51720"/>
            </a:xfrm>
            <a:custGeom>
              <a:avLst/>
              <a:gdLst>
                <a:gd name="connsiteX0" fmla="*/ 132588 w 263366"/>
                <a:gd name="connsiteY0" fmla="*/ 31528 h 51720"/>
                <a:gd name="connsiteX1" fmla="*/ 0 w 263366"/>
                <a:gd name="connsiteY1" fmla="*/ 0 h 51720"/>
                <a:gd name="connsiteX2" fmla="*/ 0 w 263366"/>
                <a:gd name="connsiteY2" fmla="*/ 23527 h 51720"/>
                <a:gd name="connsiteX3" fmla="*/ 107728 w 263366"/>
                <a:gd name="connsiteY3" fmla="*/ 41338 h 51720"/>
                <a:gd name="connsiteX4" fmla="*/ 132588 w 263366"/>
                <a:gd name="connsiteY4" fmla="*/ 51721 h 51720"/>
                <a:gd name="connsiteX5" fmla="*/ 157449 w 263366"/>
                <a:gd name="connsiteY5" fmla="*/ 41338 h 51720"/>
                <a:gd name="connsiteX6" fmla="*/ 189452 w 263366"/>
                <a:gd name="connsiteY6" fmla="*/ 31909 h 51720"/>
                <a:gd name="connsiteX7" fmla="*/ 189452 w 263366"/>
                <a:gd name="connsiteY7" fmla="*/ 31718 h 51720"/>
                <a:gd name="connsiteX8" fmla="*/ 190215 w 263366"/>
                <a:gd name="connsiteY8" fmla="*/ 31718 h 51720"/>
                <a:gd name="connsiteX9" fmla="*/ 263366 w 263366"/>
                <a:gd name="connsiteY9" fmla="*/ 23622 h 51720"/>
                <a:gd name="connsiteX10" fmla="*/ 263366 w 263366"/>
                <a:gd name="connsiteY10" fmla="*/ 0 h 51720"/>
                <a:gd name="connsiteX11" fmla="*/ 132588 w 263366"/>
                <a:gd name="connsiteY11" fmla="*/ 31528 h 5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366" h="51720">
                  <a:moveTo>
                    <a:pt x="132588" y="31528"/>
                  </a:moveTo>
                  <a:cubicBezTo>
                    <a:pt x="92393" y="12097"/>
                    <a:pt x="47435" y="953"/>
                    <a:pt x="0" y="0"/>
                  </a:cubicBezTo>
                  <a:lnTo>
                    <a:pt x="0" y="23527"/>
                  </a:lnTo>
                  <a:cubicBezTo>
                    <a:pt x="36671" y="22860"/>
                    <a:pt x="73343" y="28766"/>
                    <a:pt x="107728" y="41338"/>
                  </a:cubicBezTo>
                  <a:cubicBezTo>
                    <a:pt x="116110" y="44387"/>
                    <a:pt x="124492" y="47911"/>
                    <a:pt x="132588" y="51721"/>
                  </a:cubicBezTo>
                  <a:cubicBezTo>
                    <a:pt x="140684" y="47911"/>
                    <a:pt x="149066" y="44387"/>
                    <a:pt x="157449" y="41338"/>
                  </a:cubicBezTo>
                  <a:cubicBezTo>
                    <a:pt x="167926" y="37529"/>
                    <a:pt x="178689" y="34480"/>
                    <a:pt x="189452" y="31909"/>
                  </a:cubicBezTo>
                  <a:lnTo>
                    <a:pt x="189452" y="31718"/>
                  </a:lnTo>
                  <a:lnTo>
                    <a:pt x="190215" y="31718"/>
                  </a:lnTo>
                  <a:cubicBezTo>
                    <a:pt x="214122" y="26003"/>
                    <a:pt x="238696" y="23336"/>
                    <a:pt x="263366" y="23622"/>
                  </a:cubicBezTo>
                  <a:lnTo>
                    <a:pt x="263366" y="0"/>
                  </a:lnTo>
                  <a:cubicBezTo>
                    <a:pt x="216598" y="1238"/>
                    <a:pt x="172308" y="12383"/>
                    <a:pt x="132588" y="31528"/>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67" name="任意多边形: 形状 366">
              <a:extLst>
                <a:ext uri="{FF2B5EF4-FFF2-40B4-BE49-F238E27FC236}">
                  <a16:creationId xmlns:a16="http://schemas.microsoft.com/office/drawing/2014/main" id="{190696E6-0633-4E2B-9B87-3A2191E01FF9}"/>
                </a:ext>
              </a:extLst>
            </p:cNvPr>
            <p:cNvSpPr/>
            <p:nvPr/>
          </p:nvSpPr>
          <p:spPr>
            <a:xfrm>
              <a:off x="7166133" y="4322825"/>
              <a:ext cx="52102" cy="31241"/>
            </a:xfrm>
            <a:custGeom>
              <a:avLst/>
              <a:gdLst>
                <a:gd name="connsiteX0" fmla="*/ 0 w 52102"/>
                <a:gd name="connsiteY0" fmla="*/ 18383 h 31241"/>
                <a:gd name="connsiteX1" fmla="*/ 0 w 52102"/>
                <a:gd name="connsiteY1" fmla="*/ 31242 h 31241"/>
                <a:gd name="connsiteX2" fmla="*/ 17717 w 52102"/>
                <a:gd name="connsiteY2" fmla="*/ 24003 h 31241"/>
                <a:gd name="connsiteX3" fmla="*/ 44672 w 52102"/>
                <a:gd name="connsiteY3" fmla="*/ 15716 h 31241"/>
                <a:gd name="connsiteX4" fmla="*/ 52102 w 52102"/>
                <a:gd name="connsiteY4" fmla="*/ 14097 h 31241"/>
                <a:gd name="connsiteX5" fmla="*/ 52102 w 52102"/>
                <a:gd name="connsiteY5" fmla="*/ 0 h 31241"/>
                <a:gd name="connsiteX6" fmla="*/ 23336 w 52102"/>
                <a:gd name="connsiteY6" fmla="*/ 8668 h 31241"/>
                <a:gd name="connsiteX7" fmla="*/ 0 w 52102"/>
                <a:gd name="connsiteY7" fmla="*/ 18383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02" h="31241">
                  <a:moveTo>
                    <a:pt x="0" y="18383"/>
                  </a:moveTo>
                  <a:lnTo>
                    <a:pt x="0" y="31242"/>
                  </a:lnTo>
                  <a:cubicBezTo>
                    <a:pt x="5811" y="28670"/>
                    <a:pt x="11716" y="26194"/>
                    <a:pt x="17717" y="24003"/>
                  </a:cubicBezTo>
                  <a:cubicBezTo>
                    <a:pt x="26289" y="20860"/>
                    <a:pt x="35338" y="18097"/>
                    <a:pt x="44672" y="15716"/>
                  </a:cubicBezTo>
                  <a:cubicBezTo>
                    <a:pt x="47149" y="15145"/>
                    <a:pt x="49625" y="14669"/>
                    <a:pt x="52102" y="14097"/>
                  </a:cubicBezTo>
                  <a:lnTo>
                    <a:pt x="52102" y="0"/>
                  </a:lnTo>
                  <a:cubicBezTo>
                    <a:pt x="42386" y="2381"/>
                    <a:pt x="32766" y="5144"/>
                    <a:pt x="23336" y="8668"/>
                  </a:cubicBezTo>
                  <a:cubicBezTo>
                    <a:pt x="15430" y="11525"/>
                    <a:pt x="7620" y="14859"/>
                    <a:pt x="0" y="18383"/>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68" name="任意多边形: 形状 367">
              <a:extLst>
                <a:ext uri="{FF2B5EF4-FFF2-40B4-BE49-F238E27FC236}">
                  <a16:creationId xmlns:a16="http://schemas.microsoft.com/office/drawing/2014/main" id="{2D4F8D88-C380-4958-9B82-996C5CFA0DB3}"/>
                </a:ext>
              </a:extLst>
            </p:cNvPr>
            <p:cNvSpPr/>
            <p:nvPr/>
          </p:nvSpPr>
          <p:spPr>
            <a:xfrm>
              <a:off x="7227760" y="4314131"/>
              <a:ext cx="64389" cy="20790"/>
            </a:xfrm>
            <a:custGeom>
              <a:avLst/>
              <a:gdLst>
                <a:gd name="connsiteX0" fmla="*/ 0 w 64389"/>
                <a:gd name="connsiteY0" fmla="*/ 6312 h 20790"/>
                <a:gd name="connsiteX1" fmla="*/ 0 w 64389"/>
                <a:gd name="connsiteY1" fmla="*/ 20790 h 20790"/>
                <a:gd name="connsiteX2" fmla="*/ 64389 w 64389"/>
                <a:gd name="connsiteY2" fmla="*/ 16694 h 20790"/>
                <a:gd name="connsiteX3" fmla="*/ 64389 w 64389"/>
                <a:gd name="connsiteY3" fmla="*/ 26 h 20790"/>
                <a:gd name="connsiteX4" fmla="*/ 0 w 64389"/>
                <a:gd name="connsiteY4" fmla="*/ 6312 h 2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9" h="20790">
                  <a:moveTo>
                    <a:pt x="0" y="6312"/>
                  </a:moveTo>
                  <a:lnTo>
                    <a:pt x="0" y="20790"/>
                  </a:lnTo>
                  <a:cubicBezTo>
                    <a:pt x="21145" y="16885"/>
                    <a:pt x="42863" y="15552"/>
                    <a:pt x="64389" y="16694"/>
                  </a:cubicBezTo>
                  <a:lnTo>
                    <a:pt x="64389" y="26"/>
                  </a:lnTo>
                  <a:cubicBezTo>
                    <a:pt x="42767" y="-260"/>
                    <a:pt x="21145" y="1835"/>
                    <a:pt x="0" y="6312"/>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69" name="任意多边形: 形状 368">
              <a:extLst>
                <a:ext uri="{FF2B5EF4-FFF2-40B4-BE49-F238E27FC236}">
                  <a16:creationId xmlns:a16="http://schemas.microsoft.com/office/drawing/2014/main" id="{B0BAE3DC-6123-4201-B825-40C669EEA45F}"/>
                </a:ext>
              </a:extLst>
            </p:cNvPr>
            <p:cNvSpPr/>
            <p:nvPr/>
          </p:nvSpPr>
          <p:spPr>
            <a:xfrm>
              <a:off x="7102697" y="4322349"/>
              <a:ext cx="53816" cy="31622"/>
            </a:xfrm>
            <a:custGeom>
              <a:avLst/>
              <a:gdLst>
                <a:gd name="connsiteX0" fmla="*/ 0 w 53816"/>
                <a:gd name="connsiteY0" fmla="*/ 0 h 31622"/>
                <a:gd name="connsiteX1" fmla="*/ 0 w 53816"/>
                <a:gd name="connsiteY1" fmla="*/ 14097 h 31622"/>
                <a:gd name="connsiteX2" fmla="*/ 9144 w 53816"/>
                <a:gd name="connsiteY2" fmla="*/ 16097 h 31622"/>
                <a:gd name="connsiteX3" fmla="*/ 36100 w 53816"/>
                <a:gd name="connsiteY3" fmla="*/ 24384 h 31622"/>
                <a:gd name="connsiteX4" fmla="*/ 53816 w 53816"/>
                <a:gd name="connsiteY4" fmla="*/ 31623 h 31622"/>
                <a:gd name="connsiteX5" fmla="*/ 53816 w 53816"/>
                <a:gd name="connsiteY5" fmla="*/ 18764 h 31622"/>
                <a:gd name="connsiteX6" fmla="*/ 30480 w 53816"/>
                <a:gd name="connsiteY6" fmla="*/ 8954 h 31622"/>
                <a:gd name="connsiteX7" fmla="*/ 0 w 53816"/>
                <a:gd name="connsiteY7" fmla="*/ 0 h 3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16" h="31622">
                  <a:moveTo>
                    <a:pt x="0" y="0"/>
                  </a:moveTo>
                  <a:lnTo>
                    <a:pt x="0" y="14097"/>
                  </a:lnTo>
                  <a:cubicBezTo>
                    <a:pt x="3048" y="14764"/>
                    <a:pt x="6096" y="15335"/>
                    <a:pt x="9144" y="16097"/>
                  </a:cubicBezTo>
                  <a:cubicBezTo>
                    <a:pt x="18479" y="18383"/>
                    <a:pt x="27527" y="21241"/>
                    <a:pt x="36100" y="24384"/>
                  </a:cubicBezTo>
                  <a:cubicBezTo>
                    <a:pt x="42100" y="26575"/>
                    <a:pt x="48006" y="29051"/>
                    <a:pt x="53816" y="31623"/>
                  </a:cubicBezTo>
                  <a:lnTo>
                    <a:pt x="53816" y="18764"/>
                  </a:lnTo>
                  <a:cubicBezTo>
                    <a:pt x="46196" y="15145"/>
                    <a:pt x="38385" y="11906"/>
                    <a:pt x="30480" y="8954"/>
                  </a:cubicBezTo>
                  <a:cubicBezTo>
                    <a:pt x="20574" y="5429"/>
                    <a:pt x="10382" y="2572"/>
                    <a:pt x="0" y="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70" name="任意多边形: 形状 369">
              <a:extLst>
                <a:ext uri="{FF2B5EF4-FFF2-40B4-BE49-F238E27FC236}">
                  <a16:creationId xmlns:a16="http://schemas.microsoft.com/office/drawing/2014/main" id="{E655BDB4-8725-4ADE-BF50-6B73A6FD2AAA}"/>
                </a:ext>
              </a:extLst>
            </p:cNvPr>
            <p:cNvSpPr/>
            <p:nvPr/>
          </p:nvSpPr>
          <p:spPr>
            <a:xfrm>
              <a:off x="7028783" y="4340051"/>
              <a:ext cx="263366" cy="42782"/>
            </a:xfrm>
            <a:custGeom>
              <a:avLst/>
              <a:gdLst>
                <a:gd name="connsiteX0" fmla="*/ 184404 w 263366"/>
                <a:gd name="connsiteY0" fmla="*/ 7730 h 42782"/>
                <a:gd name="connsiteX1" fmla="*/ 158401 w 263366"/>
                <a:gd name="connsiteY1" fmla="*/ 15731 h 42782"/>
                <a:gd name="connsiteX2" fmla="*/ 134684 w 263366"/>
                <a:gd name="connsiteY2" fmla="*/ 25732 h 42782"/>
                <a:gd name="connsiteX3" fmla="*/ 132588 w 263366"/>
                <a:gd name="connsiteY3" fmla="*/ 26780 h 42782"/>
                <a:gd name="connsiteX4" fmla="*/ 130493 w 263366"/>
                <a:gd name="connsiteY4" fmla="*/ 25732 h 42782"/>
                <a:gd name="connsiteX5" fmla="*/ 106775 w 263366"/>
                <a:gd name="connsiteY5" fmla="*/ 15731 h 42782"/>
                <a:gd name="connsiteX6" fmla="*/ 80772 w 263366"/>
                <a:gd name="connsiteY6" fmla="*/ 7730 h 42782"/>
                <a:gd name="connsiteX7" fmla="*/ 0 w 263366"/>
                <a:gd name="connsiteY7" fmla="*/ 586 h 42782"/>
                <a:gd name="connsiteX8" fmla="*/ 0 w 263366"/>
                <a:gd name="connsiteY8" fmla="*/ 20398 h 42782"/>
                <a:gd name="connsiteX9" fmla="*/ 27242 w 263366"/>
                <a:gd name="connsiteY9" fmla="*/ 18684 h 42782"/>
                <a:gd name="connsiteX10" fmla="*/ 59912 w 263366"/>
                <a:gd name="connsiteY10" fmla="*/ 20970 h 42782"/>
                <a:gd name="connsiteX11" fmla="*/ 86392 w 263366"/>
                <a:gd name="connsiteY11" fmla="*/ 26018 h 42782"/>
                <a:gd name="connsiteX12" fmla="*/ 110585 w 263366"/>
                <a:gd name="connsiteY12" fmla="*/ 33447 h 42782"/>
                <a:gd name="connsiteX13" fmla="*/ 132588 w 263366"/>
                <a:gd name="connsiteY13" fmla="*/ 42782 h 42782"/>
                <a:gd name="connsiteX14" fmla="*/ 154591 w 263366"/>
                <a:gd name="connsiteY14" fmla="*/ 33447 h 42782"/>
                <a:gd name="connsiteX15" fmla="*/ 178784 w 263366"/>
                <a:gd name="connsiteY15" fmla="*/ 26018 h 42782"/>
                <a:gd name="connsiteX16" fmla="*/ 205264 w 263366"/>
                <a:gd name="connsiteY16" fmla="*/ 20970 h 42782"/>
                <a:gd name="connsiteX17" fmla="*/ 237934 w 263366"/>
                <a:gd name="connsiteY17" fmla="*/ 18684 h 42782"/>
                <a:gd name="connsiteX18" fmla="*/ 263366 w 263366"/>
                <a:gd name="connsiteY18" fmla="*/ 20208 h 42782"/>
                <a:gd name="connsiteX19" fmla="*/ 263366 w 263366"/>
                <a:gd name="connsiteY19" fmla="*/ 586 h 42782"/>
                <a:gd name="connsiteX20" fmla="*/ 184404 w 263366"/>
                <a:gd name="connsiteY20" fmla="*/ 7730 h 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66" h="42782">
                  <a:moveTo>
                    <a:pt x="184404" y="7730"/>
                  </a:moveTo>
                  <a:cubicBezTo>
                    <a:pt x="175450" y="10016"/>
                    <a:pt x="166688" y="12683"/>
                    <a:pt x="158401" y="15731"/>
                  </a:cubicBezTo>
                  <a:cubicBezTo>
                    <a:pt x="150400" y="18684"/>
                    <a:pt x="142399" y="22017"/>
                    <a:pt x="134684" y="25732"/>
                  </a:cubicBezTo>
                  <a:lnTo>
                    <a:pt x="132588" y="26780"/>
                  </a:lnTo>
                  <a:lnTo>
                    <a:pt x="130493" y="25732"/>
                  </a:lnTo>
                  <a:cubicBezTo>
                    <a:pt x="122777" y="22017"/>
                    <a:pt x="114871" y="18684"/>
                    <a:pt x="106775" y="15731"/>
                  </a:cubicBezTo>
                  <a:cubicBezTo>
                    <a:pt x="98489" y="12683"/>
                    <a:pt x="89726" y="10016"/>
                    <a:pt x="80772" y="7730"/>
                  </a:cubicBezTo>
                  <a:cubicBezTo>
                    <a:pt x="54483" y="1158"/>
                    <a:pt x="27146" y="-1224"/>
                    <a:pt x="0" y="586"/>
                  </a:cubicBezTo>
                  <a:lnTo>
                    <a:pt x="0" y="20398"/>
                  </a:lnTo>
                  <a:cubicBezTo>
                    <a:pt x="8954" y="19350"/>
                    <a:pt x="18002" y="18684"/>
                    <a:pt x="27242" y="18684"/>
                  </a:cubicBezTo>
                  <a:cubicBezTo>
                    <a:pt x="38291" y="18684"/>
                    <a:pt x="49244" y="19541"/>
                    <a:pt x="59912" y="20970"/>
                  </a:cubicBezTo>
                  <a:cubicBezTo>
                    <a:pt x="68961" y="22208"/>
                    <a:pt x="77819" y="23827"/>
                    <a:pt x="86392" y="26018"/>
                  </a:cubicBezTo>
                  <a:cubicBezTo>
                    <a:pt x="94583" y="28114"/>
                    <a:pt x="102680" y="30495"/>
                    <a:pt x="110585" y="33447"/>
                  </a:cubicBezTo>
                  <a:cubicBezTo>
                    <a:pt x="118110" y="36210"/>
                    <a:pt x="125444" y="39258"/>
                    <a:pt x="132588" y="42782"/>
                  </a:cubicBezTo>
                  <a:cubicBezTo>
                    <a:pt x="139732" y="39353"/>
                    <a:pt x="147066" y="36210"/>
                    <a:pt x="154591" y="33447"/>
                  </a:cubicBezTo>
                  <a:cubicBezTo>
                    <a:pt x="162496" y="30590"/>
                    <a:pt x="170498" y="28114"/>
                    <a:pt x="178784" y="26018"/>
                  </a:cubicBezTo>
                  <a:cubicBezTo>
                    <a:pt x="187452" y="23827"/>
                    <a:pt x="196310" y="22208"/>
                    <a:pt x="205264" y="20970"/>
                  </a:cubicBezTo>
                  <a:cubicBezTo>
                    <a:pt x="215932" y="19541"/>
                    <a:pt x="226886" y="18684"/>
                    <a:pt x="237934" y="18684"/>
                  </a:cubicBezTo>
                  <a:cubicBezTo>
                    <a:pt x="246507" y="18684"/>
                    <a:pt x="254984" y="19255"/>
                    <a:pt x="263366" y="20208"/>
                  </a:cubicBezTo>
                  <a:lnTo>
                    <a:pt x="263366" y="586"/>
                  </a:lnTo>
                  <a:cubicBezTo>
                    <a:pt x="236791" y="-1033"/>
                    <a:pt x="210121" y="1253"/>
                    <a:pt x="184404" y="773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71" name="任意多边形: 形状 370">
              <a:extLst>
                <a:ext uri="{FF2B5EF4-FFF2-40B4-BE49-F238E27FC236}">
                  <a16:creationId xmlns:a16="http://schemas.microsoft.com/office/drawing/2014/main" id="{D953214F-9870-4AB1-9856-0BD48D101467}"/>
                </a:ext>
              </a:extLst>
            </p:cNvPr>
            <p:cNvSpPr/>
            <p:nvPr/>
          </p:nvSpPr>
          <p:spPr>
            <a:xfrm>
              <a:off x="7028783" y="4314205"/>
              <a:ext cx="64389" cy="20430"/>
            </a:xfrm>
            <a:custGeom>
              <a:avLst/>
              <a:gdLst>
                <a:gd name="connsiteX0" fmla="*/ 64389 w 64389"/>
                <a:gd name="connsiteY0" fmla="*/ 20431 h 20430"/>
                <a:gd name="connsiteX1" fmla="*/ 64389 w 64389"/>
                <a:gd name="connsiteY1" fmla="*/ 5953 h 20430"/>
                <a:gd name="connsiteX2" fmla="*/ 0 w 64389"/>
                <a:gd name="connsiteY2" fmla="*/ 48 h 20430"/>
                <a:gd name="connsiteX3" fmla="*/ 0 w 64389"/>
                <a:gd name="connsiteY3" fmla="*/ 16812 h 20430"/>
                <a:gd name="connsiteX4" fmla="*/ 16954 w 64389"/>
                <a:gd name="connsiteY4" fmla="*/ 16240 h 20430"/>
                <a:gd name="connsiteX5" fmla="*/ 64389 w 64389"/>
                <a:gd name="connsiteY5" fmla="*/ 20431 h 2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89" h="20430">
                  <a:moveTo>
                    <a:pt x="64389" y="20431"/>
                  </a:moveTo>
                  <a:lnTo>
                    <a:pt x="64389" y="5953"/>
                  </a:lnTo>
                  <a:cubicBezTo>
                    <a:pt x="43244" y="1572"/>
                    <a:pt x="21622" y="-334"/>
                    <a:pt x="0" y="48"/>
                  </a:cubicBezTo>
                  <a:lnTo>
                    <a:pt x="0" y="16812"/>
                  </a:lnTo>
                  <a:cubicBezTo>
                    <a:pt x="5620" y="16431"/>
                    <a:pt x="11335" y="16240"/>
                    <a:pt x="16954" y="16240"/>
                  </a:cubicBezTo>
                  <a:cubicBezTo>
                    <a:pt x="32861" y="16145"/>
                    <a:pt x="48768" y="17669"/>
                    <a:pt x="64389" y="20431"/>
                  </a:cubicBezTo>
                  <a:close/>
                </a:path>
              </a:pathLst>
            </a:custGeom>
            <a:grpFill/>
            <a:ln w="9525" cap="flat">
              <a:noFill/>
              <a:prstDash val="solid"/>
              <a:miter/>
            </a:ln>
          </p:spPr>
          <p:txBody>
            <a:bodyPr rtlCol="0" anchor="ctr"/>
            <a:lstStyle/>
            <a:p>
              <a:endParaRPr lang="zh-CN" altLang="en-US">
                <a:cs typeface="+mn-ea"/>
                <a:sym typeface="+mn-lt"/>
              </a:endParaRPr>
            </a:p>
          </p:txBody>
        </p:sp>
      </p:grpSp>
      <p:grpSp>
        <p:nvGrpSpPr>
          <p:cNvPr id="372" name="图形 21">
            <a:extLst>
              <a:ext uri="{FF2B5EF4-FFF2-40B4-BE49-F238E27FC236}">
                <a16:creationId xmlns:a16="http://schemas.microsoft.com/office/drawing/2014/main" id="{74FE18E4-6D9A-41C1-9BC2-2A55E77E2B74}"/>
              </a:ext>
            </a:extLst>
          </p:cNvPr>
          <p:cNvGrpSpPr/>
          <p:nvPr/>
        </p:nvGrpSpPr>
        <p:grpSpPr>
          <a:xfrm>
            <a:off x="5964317" y="5499262"/>
            <a:ext cx="263366" cy="101727"/>
            <a:chOff x="7028783" y="4281105"/>
            <a:chExt cx="263366" cy="101727"/>
          </a:xfrm>
          <a:solidFill>
            <a:schemeClr val="accent1"/>
          </a:solidFill>
        </p:grpSpPr>
        <p:sp>
          <p:nvSpPr>
            <p:cNvPr id="373" name="任意多边形: 形状 372">
              <a:extLst>
                <a:ext uri="{FF2B5EF4-FFF2-40B4-BE49-F238E27FC236}">
                  <a16:creationId xmlns:a16="http://schemas.microsoft.com/office/drawing/2014/main" id="{D0C212B6-9F01-4C28-9255-484D2A8DB071}"/>
                </a:ext>
              </a:extLst>
            </p:cNvPr>
            <p:cNvSpPr/>
            <p:nvPr/>
          </p:nvSpPr>
          <p:spPr>
            <a:xfrm>
              <a:off x="7028783" y="4281105"/>
              <a:ext cx="263366" cy="51720"/>
            </a:xfrm>
            <a:custGeom>
              <a:avLst/>
              <a:gdLst>
                <a:gd name="connsiteX0" fmla="*/ 132588 w 263366"/>
                <a:gd name="connsiteY0" fmla="*/ 31528 h 51720"/>
                <a:gd name="connsiteX1" fmla="*/ 0 w 263366"/>
                <a:gd name="connsiteY1" fmla="*/ 0 h 51720"/>
                <a:gd name="connsiteX2" fmla="*/ 0 w 263366"/>
                <a:gd name="connsiteY2" fmla="*/ 23527 h 51720"/>
                <a:gd name="connsiteX3" fmla="*/ 107728 w 263366"/>
                <a:gd name="connsiteY3" fmla="*/ 41338 h 51720"/>
                <a:gd name="connsiteX4" fmla="*/ 132588 w 263366"/>
                <a:gd name="connsiteY4" fmla="*/ 51721 h 51720"/>
                <a:gd name="connsiteX5" fmla="*/ 157449 w 263366"/>
                <a:gd name="connsiteY5" fmla="*/ 41338 h 51720"/>
                <a:gd name="connsiteX6" fmla="*/ 189452 w 263366"/>
                <a:gd name="connsiteY6" fmla="*/ 31909 h 51720"/>
                <a:gd name="connsiteX7" fmla="*/ 189452 w 263366"/>
                <a:gd name="connsiteY7" fmla="*/ 31718 h 51720"/>
                <a:gd name="connsiteX8" fmla="*/ 190215 w 263366"/>
                <a:gd name="connsiteY8" fmla="*/ 31718 h 51720"/>
                <a:gd name="connsiteX9" fmla="*/ 263366 w 263366"/>
                <a:gd name="connsiteY9" fmla="*/ 23622 h 51720"/>
                <a:gd name="connsiteX10" fmla="*/ 263366 w 263366"/>
                <a:gd name="connsiteY10" fmla="*/ 0 h 51720"/>
                <a:gd name="connsiteX11" fmla="*/ 132588 w 263366"/>
                <a:gd name="connsiteY11" fmla="*/ 31528 h 5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366" h="51720">
                  <a:moveTo>
                    <a:pt x="132588" y="31528"/>
                  </a:moveTo>
                  <a:cubicBezTo>
                    <a:pt x="92393" y="12097"/>
                    <a:pt x="47435" y="953"/>
                    <a:pt x="0" y="0"/>
                  </a:cubicBezTo>
                  <a:lnTo>
                    <a:pt x="0" y="23527"/>
                  </a:lnTo>
                  <a:cubicBezTo>
                    <a:pt x="36671" y="22860"/>
                    <a:pt x="73343" y="28766"/>
                    <a:pt x="107728" y="41338"/>
                  </a:cubicBezTo>
                  <a:cubicBezTo>
                    <a:pt x="116110" y="44387"/>
                    <a:pt x="124492" y="47911"/>
                    <a:pt x="132588" y="51721"/>
                  </a:cubicBezTo>
                  <a:cubicBezTo>
                    <a:pt x="140684" y="47911"/>
                    <a:pt x="149066" y="44387"/>
                    <a:pt x="157449" y="41338"/>
                  </a:cubicBezTo>
                  <a:cubicBezTo>
                    <a:pt x="167926" y="37529"/>
                    <a:pt x="178689" y="34480"/>
                    <a:pt x="189452" y="31909"/>
                  </a:cubicBezTo>
                  <a:lnTo>
                    <a:pt x="189452" y="31718"/>
                  </a:lnTo>
                  <a:lnTo>
                    <a:pt x="190215" y="31718"/>
                  </a:lnTo>
                  <a:cubicBezTo>
                    <a:pt x="214122" y="26003"/>
                    <a:pt x="238696" y="23336"/>
                    <a:pt x="263366" y="23622"/>
                  </a:cubicBezTo>
                  <a:lnTo>
                    <a:pt x="263366" y="0"/>
                  </a:lnTo>
                  <a:cubicBezTo>
                    <a:pt x="216598" y="1238"/>
                    <a:pt x="172308" y="12383"/>
                    <a:pt x="132588" y="31528"/>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74" name="任意多边形: 形状 373">
              <a:extLst>
                <a:ext uri="{FF2B5EF4-FFF2-40B4-BE49-F238E27FC236}">
                  <a16:creationId xmlns:a16="http://schemas.microsoft.com/office/drawing/2014/main" id="{972B6DBE-DBC9-4281-B3FD-4D4C6F214516}"/>
                </a:ext>
              </a:extLst>
            </p:cNvPr>
            <p:cNvSpPr/>
            <p:nvPr/>
          </p:nvSpPr>
          <p:spPr>
            <a:xfrm>
              <a:off x="7166133" y="4322825"/>
              <a:ext cx="52102" cy="31241"/>
            </a:xfrm>
            <a:custGeom>
              <a:avLst/>
              <a:gdLst>
                <a:gd name="connsiteX0" fmla="*/ 0 w 52102"/>
                <a:gd name="connsiteY0" fmla="*/ 18383 h 31241"/>
                <a:gd name="connsiteX1" fmla="*/ 0 w 52102"/>
                <a:gd name="connsiteY1" fmla="*/ 31242 h 31241"/>
                <a:gd name="connsiteX2" fmla="*/ 17717 w 52102"/>
                <a:gd name="connsiteY2" fmla="*/ 24003 h 31241"/>
                <a:gd name="connsiteX3" fmla="*/ 44672 w 52102"/>
                <a:gd name="connsiteY3" fmla="*/ 15716 h 31241"/>
                <a:gd name="connsiteX4" fmla="*/ 52102 w 52102"/>
                <a:gd name="connsiteY4" fmla="*/ 14097 h 31241"/>
                <a:gd name="connsiteX5" fmla="*/ 52102 w 52102"/>
                <a:gd name="connsiteY5" fmla="*/ 0 h 31241"/>
                <a:gd name="connsiteX6" fmla="*/ 23336 w 52102"/>
                <a:gd name="connsiteY6" fmla="*/ 8668 h 31241"/>
                <a:gd name="connsiteX7" fmla="*/ 0 w 52102"/>
                <a:gd name="connsiteY7" fmla="*/ 18383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02" h="31241">
                  <a:moveTo>
                    <a:pt x="0" y="18383"/>
                  </a:moveTo>
                  <a:lnTo>
                    <a:pt x="0" y="31242"/>
                  </a:lnTo>
                  <a:cubicBezTo>
                    <a:pt x="5811" y="28670"/>
                    <a:pt x="11716" y="26194"/>
                    <a:pt x="17717" y="24003"/>
                  </a:cubicBezTo>
                  <a:cubicBezTo>
                    <a:pt x="26289" y="20860"/>
                    <a:pt x="35338" y="18097"/>
                    <a:pt x="44672" y="15716"/>
                  </a:cubicBezTo>
                  <a:cubicBezTo>
                    <a:pt x="47149" y="15145"/>
                    <a:pt x="49625" y="14669"/>
                    <a:pt x="52102" y="14097"/>
                  </a:cubicBezTo>
                  <a:lnTo>
                    <a:pt x="52102" y="0"/>
                  </a:lnTo>
                  <a:cubicBezTo>
                    <a:pt x="42386" y="2381"/>
                    <a:pt x="32766" y="5144"/>
                    <a:pt x="23336" y="8668"/>
                  </a:cubicBezTo>
                  <a:cubicBezTo>
                    <a:pt x="15430" y="11525"/>
                    <a:pt x="7620" y="14859"/>
                    <a:pt x="0" y="18383"/>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75" name="任意多边形: 形状 374">
              <a:extLst>
                <a:ext uri="{FF2B5EF4-FFF2-40B4-BE49-F238E27FC236}">
                  <a16:creationId xmlns:a16="http://schemas.microsoft.com/office/drawing/2014/main" id="{2ABB90DE-8941-44A4-879F-8CAC7624DACA}"/>
                </a:ext>
              </a:extLst>
            </p:cNvPr>
            <p:cNvSpPr/>
            <p:nvPr/>
          </p:nvSpPr>
          <p:spPr>
            <a:xfrm>
              <a:off x="7227760" y="4314131"/>
              <a:ext cx="64389" cy="20790"/>
            </a:xfrm>
            <a:custGeom>
              <a:avLst/>
              <a:gdLst>
                <a:gd name="connsiteX0" fmla="*/ 0 w 64389"/>
                <a:gd name="connsiteY0" fmla="*/ 6312 h 20790"/>
                <a:gd name="connsiteX1" fmla="*/ 0 w 64389"/>
                <a:gd name="connsiteY1" fmla="*/ 20790 h 20790"/>
                <a:gd name="connsiteX2" fmla="*/ 64389 w 64389"/>
                <a:gd name="connsiteY2" fmla="*/ 16694 h 20790"/>
                <a:gd name="connsiteX3" fmla="*/ 64389 w 64389"/>
                <a:gd name="connsiteY3" fmla="*/ 26 h 20790"/>
                <a:gd name="connsiteX4" fmla="*/ 0 w 64389"/>
                <a:gd name="connsiteY4" fmla="*/ 6312 h 2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9" h="20790">
                  <a:moveTo>
                    <a:pt x="0" y="6312"/>
                  </a:moveTo>
                  <a:lnTo>
                    <a:pt x="0" y="20790"/>
                  </a:lnTo>
                  <a:cubicBezTo>
                    <a:pt x="21145" y="16885"/>
                    <a:pt x="42863" y="15552"/>
                    <a:pt x="64389" y="16694"/>
                  </a:cubicBezTo>
                  <a:lnTo>
                    <a:pt x="64389" y="26"/>
                  </a:lnTo>
                  <a:cubicBezTo>
                    <a:pt x="42767" y="-260"/>
                    <a:pt x="21145" y="1835"/>
                    <a:pt x="0" y="6312"/>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76" name="任意多边形: 形状 375">
              <a:extLst>
                <a:ext uri="{FF2B5EF4-FFF2-40B4-BE49-F238E27FC236}">
                  <a16:creationId xmlns:a16="http://schemas.microsoft.com/office/drawing/2014/main" id="{82F8AE06-4554-4BC6-B936-FBED83064BAA}"/>
                </a:ext>
              </a:extLst>
            </p:cNvPr>
            <p:cNvSpPr/>
            <p:nvPr/>
          </p:nvSpPr>
          <p:spPr>
            <a:xfrm>
              <a:off x="7102697" y="4322349"/>
              <a:ext cx="53816" cy="31622"/>
            </a:xfrm>
            <a:custGeom>
              <a:avLst/>
              <a:gdLst>
                <a:gd name="connsiteX0" fmla="*/ 0 w 53816"/>
                <a:gd name="connsiteY0" fmla="*/ 0 h 31622"/>
                <a:gd name="connsiteX1" fmla="*/ 0 w 53816"/>
                <a:gd name="connsiteY1" fmla="*/ 14097 h 31622"/>
                <a:gd name="connsiteX2" fmla="*/ 9144 w 53816"/>
                <a:gd name="connsiteY2" fmla="*/ 16097 h 31622"/>
                <a:gd name="connsiteX3" fmla="*/ 36100 w 53816"/>
                <a:gd name="connsiteY3" fmla="*/ 24384 h 31622"/>
                <a:gd name="connsiteX4" fmla="*/ 53816 w 53816"/>
                <a:gd name="connsiteY4" fmla="*/ 31623 h 31622"/>
                <a:gd name="connsiteX5" fmla="*/ 53816 w 53816"/>
                <a:gd name="connsiteY5" fmla="*/ 18764 h 31622"/>
                <a:gd name="connsiteX6" fmla="*/ 30480 w 53816"/>
                <a:gd name="connsiteY6" fmla="*/ 8954 h 31622"/>
                <a:gd name="connsiteX7" fmla="*/ 0 w 53816"/>
                <a:gd name="connsiteY7" fmla="*/ 0 h 3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16" h="31622">
                  <a:moveTo>
                    <a:pt x="0" y="0"/>
                  </a:moveTo>
                  <a:lnTo>
                    <a:pt x="0" y="14097"/>
                  </a:lnTo>
                  <a:cubicBezTo>
                    <a:pt x="3048" y="14764"/>
                    <a:pt x="6096" y="15335"/>
                    <a:pt x="9144" y="16097"/>
                  </a:cubicBezTo>
                  <a:cubicBezTo>
                    <a:pt x="18479" y="18383"/>
                    <a:pt x="27527" y="21241"/>
                    <a:pt x="36100" y="24384"/>
                  </a:cubicBezTo>
                  <a:cubicBezTo>
                    <a:pt x="42100" y="26575"/>
                    <a:pt x="48006" y="29051"/>
                    <a:pt x="53816" y="31623"/>
                  </a:cubicBezTo>
                  <a:lnTo>
                    <a:pt x="53816" y="18764"/>
                  </a:lnTo>
                  <a:cubicBezTo>
                    <a:pt x="46196" y="15145"/>
                    <a:pt x="38385" y="11906"/>
                    <a:pt x="30480" y="8954"/>
                  </a:cubicBezTo>
                  <a:cubicBezTo>
                    <a:pt x="20574" y="5429"/>
                    <a:pt x="10382" y="2572"/>
                    <a:pt x="0" y="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77" name="任意多边形: 形状 376">
              <a:extLst>
                <a:ext uri="{FF2B5EF4-FFF2-40B4-BE49-F238E27FC236}">
                  <a16:creationId xmlns:a16="http://schemas.microsoft.com/office/drawing/2014/main" id="{3F6403FF-193A-4522-9FF1-984309FDBCBB}"/>
                </a:ext>
              </a:extLst>
            </p:cNvPr>
            <p:cNvSpPr/>
            <p:nvPr/>
          </p:nvSpPr>
          <p:spPr>
            <a:xfrm>
              <a:off x="7028783" y="4340051"/>
              <a:ext cx="263366" cy="42782"/>
            </a:xfrm>
            <a:custGeom>
              <a:avLst/>
              <a:gdLst>
                <a:gd name="connsiteX0" fmla="*/ 184404 w 263366"/>
                <a:gd name="connsiteY0" fmla="*/ 7730 h 42782"/>
                <a:gd name="connsiteX1" fmla="*/ 158401 w 263366"/>
                <a:gd name="connsiteY1" fmla="*/ 15731 h 42782"/>
                <a:gd name="connsiteX2" fmla="*/ 134684 w 263366"/>
                <a:gd name="connsiteY2" fmla="*/ 25732 h 42782"/>
                <a:gd name="connsiteX3" fmla="*/ 132588 w 263366"/>
                <a:gd name="connsiteY3" fmla="*/ 26780 h 42782"/>
                <a:gd name="connsiteX4" fmla="*/ 130493 w 263366"/>
                <a:gd name="connsiteY4" fmla="*/ 25732 h 42782"/>
                <a:gd name="connsiteX5" fmla="*/ 106775 w 263366"/>
                <a:gd name="connsiteY5" fmla="*/ 15731 h 42782"/>
                <a:gd name="connsiteX6" fmla="*/ 80772 w 263366"/>
                <a:gd name="connsiteY6" fmla="*/ 7730 h 42782"/>
                <a:gd name="connsiteX7" fmla="*/ 0 w 263366"/>
                <a:gd name="connsiteY7" fmla="*/ 586 h 42782"/>
                <a:gd name="connsiteX8" fmla="*/ 0 w 263366"/>
                <a:gd name="connsiteY8" fmla="*/ 20398 h 42782"/>
                <a:gd name="connsiteX9" fmla="*/ 27242 w 263366"/>
                <a:gd name="connsiteY9" fmla="*/ 18684 h 42782"/>
                <a:gd name="connsiteX10" fmla="*/ 59912 w 263366"/>
                <a:gd name="connsiteY10" fmla="*/ 20970 h 42782"/>
                <a:gd name="connsiteX11" fmla="*/ 86392 w 263366"/>
                <a:gd name="connsiteY11" fmla="*/ 26018 h 42782"/>
                <a:gd name="connsiteX12" fmla="*/ 110585 w 263366"/>
                <a:gd name="connsiteY12" fmla="*/ 33447 h 42782"/>
                <a:gd name="connsiteX13" fmla="*/ 132588 w 263366"/>
                <a:gd name="connsiteY13" fmla="*/ 42782 h 42782"/>
                <a:gd name="connsiteX14" fmla="*/ 154591 w 263366"/>
                <a:gd name="connsiteY14" fmla="*/ 33447 h 42782"/>
                <a:gd name="connsiteX15" fmla="*/ 178784 w 263366"/>
                <a:gd name="connsiteY15" fmla="*/ 26018 h 42782"/>
                <a:gd name="connsiteX16" fmla="*/ 205264 w 263366"/>
                <a:gd name="connsiteY16" fmla="*/ 20970 h 42782"/>
                <a:gd name="connsiteX17" fmla="*/ 237934 w 263366"/>
                <a:gd name="connsiteY17" fmla="*/ 18684 h 42782"/>
                <a:gd name="connsiteX18" fmla="*/ 263366 w 263366"/>
                <a:gd name="connsiteY18" fmla="*/ 20208 h 42782"/>
                <a:gd name="connsiteX19" fmla="*/ 263366 w 263366"/>
                <a:gd name="connsiteY19" fmla="*/ 586 h 42782"/>
                <a:gd name="connsiteX20" fmla="*/ 184404 w 263366"/>
                <a:gd name="connsiteY20" fmla="*/ 7730 h 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66" h="42782">
                  <a:moveTo>
                    <a:pt x="184404" y="7730"/>
                  </a:moveTo>
                  <a:cubicBezTo>
                    <a:pt x="175450" y="10016"/>
                    <a:pt x="166688" y="12683"/>
                    <a:pt x="158401" y="15731"/>
                  </a:cubicBezTo>
                  <a:cubicBezTo>
                    <a:pt x="150400" y="18684"/>
                    <a:pt x="142399" y="22017"/>
                    <a:pt x="134684" y="25732"/>
                  </a:cubicBezTo>
                  <a:lnTo>
                    <a:pt x="132588" y="26780"/>
                  </a:lnTo>
                  <a:lnTo>
                    <a:pt x="130493" y="25732"/>
                  </a:lnTo>
                  <a:cubicBezTo>
                    <a:pt x="122777" y="22017"/>
                    <a:pt x="114871" y="18684"/>
                    <a:pt x="106775" y="15731"/>
                  </a:cubicBezTo>
                  <a:cubicBezTo>
                    <a:pt x="98489" y="12683"/>
                    <a:pt x="89726" y="10016"/>
                    <a:pt x="80772" y="7730"/>
                  </a:cubicBezTo>
                  <a:cubicBezTo>
                    <a:pt x="54483" y="1158"/>
                    <a:pt x="27146" y="-1224"/>
                    <a:pt x="0" y="586"/>
                  </a:cubicBezTo>
                  <a:lnTo>
                    <a:pt x="0" y="20398"/>
                  </a:lnTo>
                  <a:cubicBezTo>
                    <a:pt x="8954" y="19350"/>
                    <a:pt x="18002" y="18684"/>
                    <a:pt x="27242" y="18684"/>
                  </a:cubicBezTo>
                  <a:cubicBezTo>
                    <a:pt x="38291" y="18684"/>
                    <a:pt x="49244" y="19541"/>
                    <a:pt x="59912" y="20970"/>
                  </a:cubicBezTo>
                  <a:cubicBezTo>
                    <a:pt x="68961" y="22208"/>
                    <a:pt x="77819" y="23827"/>
                    <a:pt x="86392" y="26018"/>
                  </a:cubicBezTo>
                  <a:cubicBezTo>
                    <a:pt x="94583" y="28114"/>
                    <a:pt x="102680" y="30495"/>
                    <a:pt x="110585" y="33447"/>
                  </a:cubicBezTo>
                  <a:cubicBezTo>
                    <a:pt x="118110" y="36210"/>
                    <a:pt x="125444" y="39258"/>
                    <a:pt x="132588" y="42782"/>
                  </a:cubicBezTo>
                  <a:cubicBezTo>
                    <a:pt x="139732" y="39353"/>
                    <a:pt x="147066" y="36210"/>
                    <a:pt x="154591" y="33447"/>
                  </a:cubicBezTo>
                  <a:cubicBezTo>
                    <a:pt x="162496" y="30590"/>
                    <a:pt x="170498" y="28114"/>
                    <a:pt x="178784" y="26018"/>
                  </a:cubicBezTo>
                  <a:cubicBezTo>
                    <a:pt x="187452" y="23827"/>
                    <a:pt x="196310" y="22208"/>
                    <a:pt x="205264" y="20970"/>
                  </a:cubicBezTo>
                  <a:cubicBezTo>
                    <a:pt x="215932" y="19541"/>
                    <a:pt x="226886" y="18684"/>
                    <a:pt x="237934" y="18684"/>
                  </a:cubicBezTo>
                  <a:cubicBezTo>
                    <a:pt x="246507" y="18684"/>
                    <a:pt x="254984" y="19255"/>
                    <a:pt x="263366" y="20208"/>
                  </a:cubicBezTo>
                  <a:lnTo>
                    <a:pt x="263366" y="586"/>
                  </a:lnTo>
                  <a:cubicBezTo>
                    <a:pt x="236791" y="-1033"/>
                    <a:pt x="210121" y="1253"/>
                    <a:pt x="184404" y="7730"/>
                  </a:cubicBezTo>
                  <a:close/>
                </a:path>
              </a:pathLst>
            </a:custGeom>
            <a:grpFill/>
            <a:ln w="9525" cap="flat">
              <a:noFill/>
              <a:prstDash val="solid"/>
              <a:miter/>
            </a:ln>
          </p:spPr>
          <p:txBody>
            <a:bodyPr rtlCol="0" anchor="ctr"/>
            <a:lstStyle/>
            <a:p>
              <a:endParaRPr lang="zh-CN" altLang="en-US">
                <a:cs typeface="+mn-ea"/>
                <a:sym typeface="+mn-lt"/>
              </a:endParaRPr>
            </a:p>
          </p:txBody>
        </p:sp>
        <p:sp>
          <p:nvSpPr>
            <p:cNvPr id="378" name="任意多边形: 形状 377">
              <a:extLst>
                <a:ext uri="{FF2B5EF4-FFF2-40B4-BE49-F238E27FC236}">
                  <a16:creationId xmlns:a16="http://schemas.microsoft.com/office/drawing/2014/main" id="{0B81C128-1ADF-451C-8620-9D9DA0FF7BDF}"/>
                </a:ext>
              </a:extLst>
            </p:cNvPr>
            <p:cNvSpPr/>
            <p:nvPr/>
          </p:nvSpPr>
          <p:spPr>
            <a:xfrm>
              <a:off x="7028783" y="4314205"/>
              <a:ext cx="64389" cy="20430"/>
            </a:xfrm>
            <a:custGeom>
              <a:avLst/>
              <a:gdLst>
                <a:gd name="connsiteX0" fmla="*/ 64389 w 64389"/>
                <a:gd name="connsiteY0" fmla="*/ 20431 h 20430"/>
                <a:gd name="connsiteX1" fmla="*/ 64389 w 64389"/>
                <a:gd name="connsiteY1" fmla="*/ 5953 h 20430"/>
                <a:gd name="connsiteX2" fmla="*/ 0 w 64389"/>
                <a:gd name="connsiteY2" fmla="*/ 48 h 20430"/>
                <a:gd name="connsiteX3" fmla="*/ 0 w 64389"/>
                <a:gd name="connsiteY3" fmla="*/ 16812 h 20430"/>
                <a:gd name="connsiteX4" fmla="*/ 16954 w 64389"/>
                <a:gd name="connsiteY4" fmla="*/ 16240 h 20430"/>
                <a:gd name="connsiteX5" fmla="*/ 64389 w 64389"/>
                <a:gd name="connsiteY5" fmla="*/ 20431 h 2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89" h="20430">
                  <a:moveTo>
                    <a:pt x="64389" y="20431"/>
                  </a:moveTo>
                  <a:lnTo>
                    <a:pt x="64389" y="5953"/>
                  </a:lnTo>
                  <a:cubicBezTo>
                    <a:pt x="43244" y="1572"/>
                    <a:pt x="21622" y="-334"/>
                    <a:pt x="0" y="48"/>
                  </a:cubicBezTo>
                  <a:lnTo>
                    <a:pt x="0" y="16812"/>
                  </a:lnTo>
                  <a:cubicBezTo>
                    <a:pt x="5620" y="16431"/>
                    <a:pt x="11335" y="16240"/>
                    <a:pt x="16954" y="16240"/>
                  </a:cubicBezTo>
                  <a:cubicBezTo>
                    <a:pt x="32861" y="16145"/>
                    <a:pt x="48768" y="17669"/>
                    <a:pt x="64389" y="20431"/>
                  </a:cubicBezTo>
                  <a:close/>
                </a:path>
              </a:pathLst>
            </a:custGeom>
            <a:grpFill/>
            <a:ln w="9525" cap="flat">
              <a:noFill/>
              <a:prstDash val="solid"/>
              <a:miter/>
            </a:ln>
          </p:spPr>
          <p:txBody>
            <a:bodyPr rtlCol="0" anchor="ctr"/>
            <a:lstStyle/>
            <a:p>
              <a:endParaRPr lang="zh-CN" altLang="en-US">
                <a:cs typeface="+mn-ea"/>
                <a:sym typeface="+mn-lt"/>
              </a:endParaRPr>
            </a:p>
          </p:txBody>
        </p:sp>
      </p:grpSp>
      <p:grpSp>
        <p:nvGrpSpPr>
          <p:cNvPr id="379" name="组合 378">
            <a:extLst>
              <a:ext uri="{FF2B5EF4-FFF2-40B4-BE49-F238E27FC236}">
                <a16:creationId xmlns:a16="http://schemas.microsoft.com/office/drawing/2014/main" id="{B818D65A-4BAD-4D25-9A81-9A9FF9DCAA19}"/>
              </a:ext>
            </a:extLst>
          </p:cNvPr>
          <p:cNvGrpSpPr/>
          <p:nvPr/>
        </p:nvGrpSpPr>
        <p:grpSpPr>
          <a:xfrm>
            <a:off x="2578132" y="1722973"/>
            <a:ext cx="3391682" cy="45719"/>
            <a:chOff x="502478" y="2093264"/>
            <a:chExt cx="2824480" cy="36001"/>
          </a:xfrm>
        </p:grpSpPr>
        <p:cxnSp>
          <p:nvCxnSpPr>
            <p:cNvPr id="380" name="直接连接符 379">
              <a:extLst>
                <a:ext uri="{FF2B5EF4-FFF2-40B4-BE49-F238E27FC236}">
                  <a16:creationId xmlns:a16="http://schemas.microsoft.com/office/drawing/2014/main" id="{59601172-9792-455B-924D-30B5CAE2159B}"/>
                </a:ext>
              </a:extLst>
            </p:cNvPr>
            <p:cNvCxnSpPr>
              <a:cxnSpLocks/>
            </p:cNvCxnSpPr>
            <p:nvPr/>
          </p:nvCxnSpPr>
          <p:spPr>
            <a:xfrm>
              <a:off x="502478" y="2093264"/>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381" name="矩形 380">
              <a:extLst>
                <a:ext uri="{FF2B5EF4-FFF2-40B4-BE49-F238E27FC236}">
                  <a16:creationId xmlns:a16="http://schemas.microsoft.com/office/drawing/2014/main" id="{4CEA36A4-3D84-4EF3-9A51-C3433BF2596B}"/>
                </a:ext>
              </a:extLst>
            </p:cNvPr>
            <p:cNvSpPr/>
            <p:nvPr/>
          </p:nvSpPr>
          <p:spPr>
            <a:xfrm>
              <a:off x="502478" y="2093265"/>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7" name="文本框 396">
            <a:extLst>
              <a:ext uri="{FF2B5EF4-FFF2-40B4-BE49-F238E27FC236}">
                <a16:creationId xmlns:a16="http://schemas.microsoft.com/office/drawing/2014/main" id="{6180FC15-6C5B-40C3-9A7D-2D4AEB5133F8}"/>
              </a:ext>
            </a:extLst>
          </p:cNvPr>
          <p:cNvSpPr txBox="1"/>
          <p:nvPr/>
        </p:nvSpPr>
        <p:spPr>
          <a:xfrm>
            <a:off x="2436270" y="1150994"/>
            <a:ext cx="1768909" cy="646331"/>
          </a:xfrm>
          <a:prstGeom prst="rect">
            <a:avLst/>
          </a:prstGeom>
          <a:noFill/>
        </p:spPr>
        <p:txBody>
          <a:bodyPr wrap="square" rtlCol="0">
            <a:spAutoFit/>
          </a:bodyPr>
          <a:lstStyle/>
          <a:p>
            <a:r>
              <a:rPr lang="en-US" altLang="zh-CN" sz="3600" b="1" dirty="0">
                <a:solidFill>
                  <a:schemeClr val="accent1"/>
                </a:solidFill>
                <a:cs typeface="+mn-ea"/>
                <a:sym typeface="+mn-lt"/>
              </a:rPr>
              <a:t>1956</a:t>
            </a:r>
            <a:endParaRPr lang="zh-CN" altLang="en-US" sz="3600" b="1" dirty="0">
              <a:solidFill>
                <a:schemeClr val="accent1"/>
              </a:solidFill>
              <a:cs typeface="+mn-ea"/>
              <a:sym typeface="+mn-lt"/>
            </a:endParaRPr>
          </a:p>
        </p:txBody>
      </p:sp>
      <p:sp>
        <p:nvSpPr>
          <p:cNvPr id="398" name="文本框 397">
            <a:extLst>
              <a:ext uri="{FF2B5EF4-FFF2-40B4-BE49-F238E27FC236}">
                <a16:creationId xmlns:a16="http://schemas.microsoft.com/office/drawing/2014/main" id="{12D5A1F4-4DAE-4545-9475-CF39769EEB74}"/>
              </a:ext>
            </a:extLst>
          </p:cNvPr>
          <p:cNvSpPr txBox="1"/>
          <p:nvPr/>
        </p:nvSpPr>
        <p:spPr>
          <a:xfrm>
            <a:off x="2573785" y="1813771"/>
            <a:ext cx="3090951" cy="608565"/>
          </a:xfrm>
          <a:prstGeom prst="rect">
            <a:avLst/>
          </a:prstGeom>
          <a:noFill/>
        </p:spPr>
        <p:txBody>
          <a:bodyPr wrap="square" lIns="0" tIns="0" rIns="0" bIns="0" rtlCol="0">
            <a:spAutoFit/>
          </a:bodyPr>
          <a:lstStyle>
            <a:defPPr>
              <a:defRPr lang="zh-CN"/>
            </a:defPPr>
            <a:lvl1pPr>
              <a:lnSpc>
                <a:spcPct val="130000"/>
              </a:lnSpc>
              <a:defRPr sz="1600" spc="130">
                <a:solidFill>
                  <a:schemeClr val="tx1">
                    <a:lumMod val="50000"/>
                    <a:lumOff val="50000"/>
                  </a:schemeClr>
                </a:solidFill>
              </a:defRPr>
            </a:lvl1pPr>
          </a:lstStyle>
          <a:p>
            <a:r>
              <a:rPr lang="zh-CN" altLang="en-US" dirty="0">
                <a:cs typeface="+mn-ea"/>
                <a:sym typeface="+mn-lt"/>
              </a:rPr>
              <a:t>请插入你的文本请插入你的文本</a:t>
            </a:r>
          </a:p>
          <a:p>
            <a:r>
              <a:rPr lang="zh-CN" altLang="en-US" dirty="0">
                <a:cs typeface="+mn-ea"/>
                <a:sym typeface="+mn-lt"/>
              </a:rPr>
              <a:t>请插入你的文本请插入你的文本</a:t>
            </a:r>
          </a:p>
        </p:txBody>
      </p:sp>
      <p:sp>
        <p:nvSpPr>
          <p:cNvPr id="81" name="文本框 80">
            <a:extLst>
              <a:ext uri="{FF2B5EF4-FFF2-40B4-BE49-F238E27FC236}">
                <a16:creationId xmlns:a16="http://schemas.microsoft.com/office/drawing/2014/main" id="{0AB2B166-A1A4-4DC0-93A0-E130F3C315D0}"/>
              </a:ext>
            </a:extLst>
          </p:cNvPr>
          <p:cNvSpPr txBox="1"/>
          <p:nvPr/>
        </p:nvSpPr>
        <p:spPr>
          <a:xfrm>
            <a:off x="7908198" y="1932500"/>
            <a:ext cx="1768909" cy="646331"/>
          </a:xfrm>
          <a:prstGeom prst="rect">
            <a:avLst/>
          </a:prstGeom>
          <a:noFill/>
        </p:spPr>
        <p:txBody>
          <a:bodyPr wrap="square" rtlCol="0">
            <a:spAutoFit/>
          </a:bodyPr>
          <a:lstStyle/>
          <a:p>
            <a:pPr algn="r"/>
            <a:r>
              <a:rPr lang="en-US" altLang="zh-CN" sz="3600" b="1" dirty="0">
                <a:solidFill>
                  <a:schemeClr val="accent1"/>
                </a:solidFill>
                <a:cs typeface="+mn-ea"/>
                <a:sym typeface="+mn-lt"/>
              </a:rPr>
              <a:t>1956</a:t>
            </a:r>
            <a:endParaRPr lang="zh-CN" altLang="en-US" sz="3600" b="1" dirty="0">
              <a:solidFill>
                <a:schemeClr val="accent1"/>
              </a:solidFill>
              <a:cs typeface="+mn-ea"/>
              <a:sym typeface="+mn-lt"/>
            </a:endParaRPr>
          </a:p>
        </p:txBody>
      </p:sp>
      <p:grpSp>
        <p:nvGrpSpPr>
          <p:cNvPr id="89" name="组合 88">
            <a:extLst>
              <a:ext uri="{FF2B5EF4-FFF2-40B4-BE49-F238E27FC236}">
                <a16:creationId xmlns:a16="http://schemas.microsoft.com/office/drawing/2014/main" id="{BDBAD2EC-466C-4EF7-ABBF-B1CB05336FBA}"/>
              </a:ext>
            </a:extLst>
          </p:cNvPr>
          <p:cNvGrpSpPr/>
          <p:nvPr/>
        </p:nvGrpSpPr>
        <p:grpSpPr>
          <a:xfrm>
            <a:off x="2578132" y="3227186"/>
            <a:ext cx="3391682" cy="45719"/>
            <a:chOff x="502478" y="2093264"/>
            <a:chExt cx="2824480" cy="36001"/>
          </a:xfrm>
        </p:grpSpPr>
        <p:cxnSp>
          <p:nvCxnSpPr>
            <p:cNvPr id="90" name="直接连接符 89">
              <a:extLst>
                <a:ext uri="{FF2B5EF4-FFF2-40B4-BE49-F238E27FC236}">
                  <a16:creationId xmlns:a16="http://schemas.microsoft.com/office/drawing/2014/main" id="{8DC503A4-E586-4F97-8478-FC11C4562A15}"/>
                </a:ext>
              </a:extLst>
            </p:cNvPr>
            <p:cNvCxnSpPr>
              <a:cxnSpLocks/>
            </p:cNvCxnSpPr>
            <p:nvPr/>
          </p:nvCxnSpPr>
          <p:spPr>
            <a:xfrm>
              <a:off x="502478" y="2093264"/>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矩形 90">
              <a:extLst>
                <a:ext uri="{FF2B5EF4-FFF2-40B4-BE49-F238E27FC236}">
                  <a16:creationId xmlns:a16="http://schemas.microsoft.com/office/drawing/2014/main" id="{06204E90-C5DA-48C8-9757-A13AF01F242A}"/>
                </a:ext>
              </a:extLst>
            </p:cNvPr>
            <p:cNvSpPr/>
            <p:nvPr/>
          </p:nvSpPr>
          <p:spPr>
            <a:xfrm>
              <a:off x="502478" y="2093265"/>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2" name="文本框 91">
            <a:extLst>
              <a:ext uri="{FF2B5EF4-FFF2-40B4-BE49-F238E27FC236}">
                <a16:creationId xmlns:a16="http://schemas.microsoft.com/office/drawing/2014/main" id="{A337685F-CABD-4E42-AED2-B0E9C11B7220}"/>
              </a:ext>
            </a:extLst>
          </p:cNvPr>
          <p:cNvSpPr txBox="1"/>
          <p:nvPr/>
        </p:nvSpPr>
        <p:spPr>
          <a:xfrm>
            <a:off x="2436270" y="2655207"/>
            <a:ext cx="1768909" cy="646331"/>
          </a:xfrm>
          <a:prstGeom prst="rect">
            <a:avLst/>
          </a:prstGeom>
          <a:noFill/>
        </p:spPr>
        <p:txBody>
          <a:bodyPr wrap="square" rtlCol="0">
            <a:spAutoFit/>
          </a:bodyPr>
          <a:lstStyle>
            <a:defPPr>
              <a:defRPr lang="zh-CN"/>
            </a:defPPr>
            <a:lvl1pPr>
              <a:defRPr sz="3600" b="1">
                <a:solidFill>
                  <a:schemeClr val="accent1"/>
                </a:solidFill>
                <a:cs typeface="+mn-ea"/>
              </a:defRPr>
            </a:lvl1pPr>
          </a:lstStyle>
          <a:p>
            <a:r>
              <a:rPr lang="en-US" altLang="zh-CN" dirty="0">
                <a:sym typeface="+mn-lt"/>
              </a:rPr>
              <a:t>1956</a:t>
            </a:r>
            <a:endParaRPr lang="zh-CN" altLang="en-US" dirty="0">
              <a:sym typeface="+mn-lt"/>
            </a:endParaRPr>
          </a:p>
        </p:txBody>
      </p:sp>
      <p:sp>
        <p:nvSpPr>
          <p:cNvPr id="93" name="文本框 92">
            <a:extLst>
              <a:ext uri="{FF2B5EF4-FFF2-40B4-BE49-F238E27FC236}">
                <a16:creationId xmlns:a16="http://schemas.microsoft.com/office/drawing/2014/main" id="{234A88AB-777A-490D-B2D2-300AEDE024A8}"/>
              </a:ext>
            </a:extLst>
          </p:cNvPr>
          <p:cNvSpPr txBox="1"/>
          <p:nvPr/>
        </p:nvSpPr>
        <p:spPr>
          <a:xfrm>
            <a:off x="2573785" y="3317984"/>
            <a:ext cx="3090951" cy="608565"/>
          </a:xfrm>
          <a:prstGeom prst="rect">
            <a:avLst/>
          </a:prstGeom>
          <a:noFill/>
        </p:spPr>
        <p:txBody>
          <a:bodyPr wrap="square" lIns="0" tIns="0" rIns="0" bIns="0" rtlCol="0">
            <a:spAutoFit/>
          </a:bodyPr>
          <a:lstStyle>
            <a:defPPr>
              <a:defRPr lang="zh-CN"/>
            </a:defPPr>
            <a:lvl1pPr>
              <a:lnSpc>
                <a:spcPct val="130000"/>
              </a:lnSpc>
              <a:defRPr sz="1600" spc="130">
                <a:solidFill>
                  <a:schemeClr val="tx1">
                    <a:lumMod val="50000"/>
                    <a:lumOff val="50000"/>
                  </a:schemeClr>
                </a:solidFill>
              </a:defRPr>
            </a:lvl1pPr>
          </a:lstStyle>
          <a:p>
            <a:r>
              <a:rPr lang="zh-CN" altLang="en-US" dirty="0">
                <a:cs typeface="+mn-ea"/>
                <a:sym typeface="+mn-lt"/>
              </a:rPr>
              <a:t>请插入你的文本请插入你的文本</a:t>
            </a:r>
          </a:p>
          <a:p>
            <a:r>
              <a:rPr lang="zh-CN" altLang="en-US" dirty="0">
                <a:cs typeface="+mn-ea"/>
                <a:sym typeface="+mn-lt"/>
              </a:rPr>
              <a:t>请插入你的文本请插入你的文本</a:t>
            </a:r>
          </a:p>
        </p:txBody>
      </p:sp>
      <p:grpSp>
        <p:nvGrpSpPr>
          <p:cNvPr id="94" name="组合 93">
            <a:extLst>
              <a:ext uri="{FF2B5EF4-FFF2-40B4-BE49-F238E27FC236}">
                <a16:creationId xmlns:a16="http://schemas.microsoft.com/office/drawing/2014/main" id="{A1F4E619-C882-40C6-8101-E62A8C36FA5C}"/>
              </a:ext>
            </a:extLst>
          </p:cNvPr>
          <p:cNvGrpSpPr/>
          <p:nvPr/>
        </p:nvGrpSpPr>
        <p:grpSpPr>
          <a:xfrm>
            <a:off x="2578132" y="4779606"/>
            <a:ext cx="3391682" cy="45719"/>
            <a:chOff x="502478" y="2093264"/>
            <a:chExt cx="2824480" cy="36001"/>
          </a:xfrm>
        </p:grpSpPr>
        <p:cxnSp>
          <p:nvCxnSpPr>
            <p:cNvPr id="95" name="直接连接符 94">
              <a:extLst>
                <a:ext uri="{FF2B5EF4-FFF2-40B4-BE49-F238E27FC236}">
                  <a16:creationId xmlns:a16="http://schemas.microsoft.com/office/drawing/2014/main" id="{0EF34BD0-3C5F-48EF-9F9A-68ED4E1196A6}"/>
                </a:ext>
              </a:extLst>
            </p:cNvPr>
            <p:cNvCxnSpPr>
              <a:cxnSpLocks/>
            </p:cNvCxnSpPr>
            <p:nvPr/>
          </p:nvCxnSpPr>
          <p:spPr>
            <a:xfrm>
              <a:off x="502478" y="2093264"/>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F9E13B80-8845-4428-9AFC-DB91B1B50398}"/>
                </a:ext>
              </a:extLst>
            </p:cNvPr>
            <p:cNvSpPr/>
            <p:nvPr/>
          </p:nvSpPr>
          <p:spPr>
            <a:xfrm>
              <a:off x="502478" y="2093265"/>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7" name="文本框 96">
            <a:extLst>
              <a:ext uri="{FF2B5EF4-FFF2-40B4-BE49-F238E27FC236}">
                <a16:creationId xmlns:a16="http://schemas.microsoft.com/office/drawing/2014/main" id="{6D031D88-B95E-43B8-8EB8-1264FA870687}"/>
              </a:ext>
            </a:extLst>
          </p:cNvPr>
          <p:cNvSpPr txBox="1"/>
          <p:nvPr/>
        </p:nvSpPr>
        <p:spPr>
          <a:xfrm>
            <a:off x="2436270" y="4207627"/>
            <a:ext cx="1768909" cy="646331"/>
          </a:xfrm>
          <a:prstGeom prst="rect">
            <a:avLst/>
          </a:prstGeom>
          <a:noFill/>
        </p:spPr>
        <p:txBody>
          <a:bodyPr wrap="square" rtlCol="0">
            <a:spAutoFit/>
          </a:bodyPr>
          <a:lstStyle>
            <a:defPPr>
              <a:defRPr lang="zh-CN"/>
            </a:defPPr>
            <a:lvl1pPr>
              <a:defRPr sz="3600" b="1">
                <a:solidFill>
                  <a:schemeClr val="accent1"/>
                </a:solidFill>
                <a:cs typeface="+mn-ea"/>
              </a:defRPr>
            </a:lvl1pPr>
          </a:lstStyle>
          <a:p>
            <a:r>
              <a:rPr lang="en-US" altLang="zh-CN" dirty="0">
                <a:sym typeface="+mn-lt"/>
              </a:rPr>
              <a:t>1956</a:t>
            </a:r>
            <a:endParaRPr lang="zh-CN" altLang="en-US" dirty="0">
              <a:sym typeface="+mn-lt"/>
            </a:endParaRPr>
          </a:p>
        </p:txBody>
      </p:sp>
      <p:sp>
        <p:nvSpPr>
          <p:cNvPr id="98" name="文本框 97">
            <a:extLst>
              <a:ext uri="{FF2B5EF4-FFF2-40B4-BE49-F238E27FC236}">
                <a16:creationId xmlns:a16="http://schemas.microsoft.com/office/drawing/2014/main" id="{86C05E85-A6EA-4993-88BE-E1A7C757737A}"/>
              </a:ext>
            </a:extLst>
          </p:cNvPr>
          <p:cNvSpPr txBox="1"/>
          <p:nvPr/>
        </p:nvSpPr>
        <p:spPr>
          <a:xfrm>
            <a:off x="2573785" y="4870404"/>
            <a:ext cx="3090951" cy="608565"/>
          </a:xfrm>
          <a:prstGeom prst="rect">
            <a:avLst/>
          </a:prstGeom>
          <a:noFill/>
        </p:spPr>
        <p:txBody>
          <a:bodyPr wrap="square" lIns="0" tIns="0" rIns="0" bIns="0" rtlCol="0">
            <a:spAutoFit/>
          </a:bodyPr>
          <a:lstStyle>
            <a:defPPr>
              <a:defRPr lang="zh-CN"/>
            </a:defPPr>
            <a:lvl1pPr>
              <a:lnSpc>
                <a:spcPct val="130000"/>
              </a:lnSpc>
              <a:defRPr sz="1600" spc="130">
                <a:solidFill>
                  <a:schemeClr val="tx1">
                    <a:lumMod val="50000"/>
                    <a:lumOff val="50000"/>
                  </a:schemeClr>
                </a:solidFill>
              </a:defRPr>
            </a:lvl1pPr>
          </a:lstStyle>
          <a:p>
            <a:r>
              <a:rPr lang="zh-CN" altLang="en-US" dirty="0">
                <a:cs typeface="+mn-ea"/>
                <a:sym typeface="+mn-lt"/>
              </a:rPr>
              <a:t>请插入你的文本请插入你的文本</a:t>
            </a:r>
          </a:p>
          <a:p>
            <a:r>
              <a:rPr lang="zh-CN" altLang="en-US" dirty="0">
                <a:cs typeface="+mn-ea"/>
                <a:sym typeface="+mn-lt"/>
              </a:rPr>
              <a:t>请插入你的文本请插入你的文本</a:t>
            </a:r>
          </a:p>
        </p:txBody>
      </p:sp>
      <p:grpSp>
        <p:nvGrpSpPr>
          <p:cNvPr id="99" name="组合 98">
            <a:extLst>
              <a:ext uri="{FF2B5EF4-FFF2-40B4-BE49-F238E27FC236}">
                <a16:creationId xmlns:a16="http://schemas.microsoft.com/office/drawing/2014/main" id="{E27EDB3F-1329-4E72-997D-F65554B3C6DD}"/>
              </a:ext>
            </a:extLst>
          </p:cNvPr>
          <p:cNvGrpSpPr/>
          <p:nvPr/>
        </p:nvGrpSpPr>
        <p:grpSpPr>
          <a:xfrm flipH="1">
            <a:off x="6242875" y="2488306"/>
            <a:ext cx="3391682" cy="45719"/>
            <a:chOff x="502478" y="2093264"/>
            <a:chExt cx="2824480" cy="36001"/>
          </a:xfrm>
        </p:grpSpPr>
        <p:cxnSp>
          <p:nvCxnSpPr>
            <p:cNvPr id="100" name="直接连接符 99">
              <a:extLst>
                <a:ext uri="{FF2B5EF4-FFF2-40B4-BE49-F238E27FC236}">
                  <a16:creationId xmlns:a16="http://schemas.microsoft.com/office/drawing/2014/main" id="{4C0FC5FC-893F-43EE-A648-DDDBCBB779E6}"/>
                </a:ext>
              </a:extLst>
            </p:cNvPr>
            <p:cNvCxnSpPr>
              <a:cxnSpLocks/>
            </p:cNvCxnSpPr>
            <p:nvPr/>
          </p:nvCxnSpPr>
          <p:spPr>
            <a:xfrm>
              <a:off x="502478" y="2093264"/>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DCB05D7C-2CED-4FA0-86AB-0EF743BDD538}"/>
                </a:ext>
              </a:extLst>
            </p:cNvPr>
            <p:cNvSpPr/>
            <p:nvPr/>
          </p:nvSpPr>
          <p:spPr>
            <a:xfrm>
              <a:off x="502478" y="2093265"/>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2" name="文本框 101">
            <a:extLst>
              <a:ext uri="{FF2B5EF4-FFF2-40B4-BE49-F238E27FC236}">
                <a16:creationId xmlns:a16="http://schemas.microsoft.com/office/drawing/2014/main" id="{69A1CA53-3DE3-4DCD-B1EC-ECE81EFB4485}"/>
              </a:ext>
            </a:extLst>
          </p:cNvPr>
          <p:cNvSpPr txBox="1"/>
          <p:nvPr/>
        </p:nvSpPr>
        <p:spPr>
          <a:xfrm>
            <a:off x="6599309" y="2608936"/>
            <a:ext cx="3090951" cy="608565"/>
          </a:xfrm>
          <a:prstGeom prst="rect">
            <a:avLst/>
          </a:prstGeom>
          <a:noFill/>
        </p:spPr>
        <p:txBody>
          <a:bodyPr wrap="square" lIns="0" tIns="0" rIns="0" bIns="0" rtlCol="0">
            <a:spAutoFit/>
          </a:bodyPr>
          <a:lstStyle>
            <a:defPPr>
              <a:defRPr lang="zh-CN"/>
            </a:defPPr>
            <a:lvl1pPr>
              <a:lnSpc>
                <a:spcPct val="130000"/>
              </a:lnSpc>
              <a:defRPr sz="1600" spc="130">
                <a:solidFill>
                  <a:schemeClr val="tx1">
                    <a:lumMod val="50000"/>
                    <a:lumOff val="50000"/>
                  </a:schemeClr>
                </a:solidFill>
              </a:defRPr>
            </a:lvl1pPr>
          </a:lstStyle>
          <a:p>
            <a:r>
              <a:rPr lang="zh-CN" altLang="en-US" dirty="0">
                <a:cs typeface="+mn-ea"/>
                <a:sym typeface="+mn-lt"/>
              </a:rPr>
              <a:t>请插入你的文本请插入你的文本</a:t>
            </a:r>
          </a:p>
          <a:p>
            <a:r>
              <a:rPr lang="zh-CN" altLang="en-US" dirty="0">
                <a:cs typeface="+mn-ea"/>
                <a:sym typeface="+mn-lt"/>
              </a:rPr>
              <a:t>请插入你的文本请插入你的文本</a:t>
            </a:r>
          </a:p>
        </p:txBody>
      </p:sp>
      <p:sp>
        <p:nvSpPr>
          <p:cNvPr id="103" name="文本框 102">
            <a:extLst>
              <a:ext uri="{FF2B5EF4-FFF2-40B4-BE49-F238E27FC236}">
                <a16:creationId xmlns:a16="http://schemas.microsoft.com/office/drawing/2014/main" id="{C73D2F3C-3F05-497B-93E4-2EBDB135A321}"/>
              </a:ext>
            </a:extLst>
          </p:cNvPr>
          <p:cNvSpPr txBox="1"/>
          <p:nvPr/>
        </p:nvSpPr>
        <p:spPr>
          <a:xfrm>
            <a:off x="7908198" y="3454038"/>
            <a:ext cx="1768909" cy="646331"/>
          </a:xfrm>
          <a:prstGeom prst="rect">
            <a:avLst/>
          </a:prstGeom>
          <a:noFill/>
        </p:spPr>
        <p:txBody>
          <a:bodyPr wrap="square" rtlCol="0">
            <a:spAutoFit/>
          </a:bodyPr>
          <a:lstStyle>
            <a:defPPr>
              <a:defRPr lang="zh-CN"/>
            </a:defPPr>
            <a:lvl1pPr algn="r">
              <a:defRPr sz="3600" b="1">
                <a:solidFill>
                  <a:schemeClr val="accent1"/>
                </a:solidFill>
                <a:cs typeface="+mn-ea"/>
              </a:defRPr>
            </a:lvl1pPr>
          </a:lstStyle>
          <a:p>
            <a:r>
              <a:rPr lang="en-US" altLang="zh-CN" dirty="0">
                <a:sym typeface="+mn-lt"/>
              </a:rPr>
              <a:t>1956</a:t>
            </a:r>
            <a:endParaRPr lang="zh-CN" altLang="en-US" dirty="0">
              <a:sym typeface="+mn-lt"/>
            </a:endParaRPr>
          </a:p>
        </p:txBody>
      </p:sp>
      <p:grpSp>
        <p:nvGrpSpPr>
          <p:cNvPr id="104" name="组合 103">
            <a:extLst>
              <a:ext uri="{FF2B5EF4-FFF2-40B4-BE49-F238E27FC236}">
                <a16:creationId xmlns:a16="http://schemas.microsoft.com/office/drawing/2014/main" id="{88D2421F-7005-462F-AD2B-20EF5617F531}"/>
              </a:ext>
            </a:extLst>
          </p:cNvPr>
          <p:cNvGrpSpPr/>
          <p:nvPr/>
        </p:nvGrpSpPr>
        <p:grpSpPr>
          <a:xfrm flipH="1">
            <a:off x="6242875" y="4009844"/>
            <a:ext cx="3391682" cy="45719"/>
            <a:chOff x="502478" y="2093264"/>
            <a:chExt cx="2824480" cy="36001"/>
          </a:xfrm>
        </p:grpSpPr>
        <p:cxnSp>
          <p:nvCxnSpPr>
            <p:cNvPr id="105" name="直接连接符 104">
              <a:extLst>
                <a:ext uri="{FF2B5EF4-FFF2-40B4-BE49-F238E27FC236}">
                  <a16:creationId xmlns:a16="http://schemas.microsoft.com/office/drawing/2014/main" id="{D7270843-11A8-4E2F-8320-E1DC07E070E4}"/>
                </a:ext>
              </a:extLst>
            </p:cNvPr>
            <p:cNvCxnSpPr>
              <a:cxnSpLocks/>
            </p:cNvCxnSpPr>
            <p:nvPr/>
          </p:nvCxnSpPr>
          <p:spPr>
            <a:xfrm>
              <a:off x="502478" y="2093264"/>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6A97B043-78EB-46BB-A8F1-0F1C0A9462A9}"/>
                </a:ext>
              </a:extLst>
            </p:cNvPr>
            <p:cNvSpPr/>
            <p:nvPr/>
          </p:nvSpPr>
          <p:spPr>
            <a:xfrm>
              <a:off x="502478" y="2093265"/>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7" name="文本框 106">
            <a:extLst>
              <a:ext uri="{FF2B5EF4-FFF2-40B4-BE49-F238E27FC236}">
                <a16:creationId xmlns:a16="http://schemas.microsoft.com/office/drawing/2014/main" id="{B2B758DE-4164-49AA-83F4-7EE50BFE73D7}"/>
              </a:ext>
            </a:extLst>
          </p:cNvPr>
          <p:cNvSpPr txBox="1"/>
          <p:nvPr/>
        </p:nvSpPr>
        <p:spPr>
          <a:xfrm>
            <a:off x="6599309" y="4130474"/>
            <a:ext cx="3090951" cy="608565"/>
          </a:xfrm>
          <a:prstGeom prst="rect">
            <a:avLst/>
          </a:prstGeom>
          <a:noFill/>
        </p:spPr>
        <p:txBody>
          <a:bodyPr wrap="square" lIns="0" tIns="0" rIns="0" bIns="0" rtlCol="0">
            <a:spAutoFit/>
          </a:bodyPr>
          <a:lstStyle>
            <a:defPPr>
              <a:defRPr lang="zh-CN"/>
            </a:defPPr>
            <a:lvl1pPr>
              <a:lnSpc>
                <a:spcPct val="130000"/>
              </a:lnSpc>
              <a:defRPr sz="1600" spc="130">
                <a:solidFill>
                  <a:schemeClr val="tx1">
                    <a:lumMod val="50000"/>
                    <a:lumOff val="50000"/>
                  </a:schemeClr>
                </a:solidFill>
              </a:defRPr>
            </a:lvl1pPr>
          </a:lstStyle>
          <a:p>
            <a:r>
              <a:rPr lang="zh-CN" altLang="en-US" dirty="0">
                <a:cs typeface="+mn-ea"/>
                <a:sym typeface="+mn-lt"/>
              </a:rPr>
              <a:t>请插入你的文本请插入你的文本</a:t>
            </a:r>
          </a:p>
          <a:p>
            <a:r>
              <a:rPr lang="zh-CN" altLang="en-US" dirty="0">
                <a:cs typeface="+mn-ea"/>
                <a:sym typeface="+mn-lt"/>
              </a:rPr>
              <a:t>请插入你的文本请插入你的文本</a:t>
            </a:r>
          </a:p>
        </p:txBody>
      </p:sp>
      <p:sp>
        <p:nvSpPr>
          <p:cNvPr id="108" name="文本框 107">
            <a:extLst>
              <a:ext uri="{FF2B5EF4-FFF2-40B4-BE49-F238E27FC236}">
                <a16:creationId xmlns:a16="http://schemas.microsoft.com/office/drawing/2014/main" id="{E8C71FC5-2849-4006-A9DA-E3379E7AFB22}"/>
              </a:ext>
            </a:extLst>
          </p:cNvPr>
          <p:cNvSpPr txBox="1"/>
          <p:nvPr/>
        </p:nvSpPr>
        <p:spPr>
          <a:xfrm>
            <a:off x="7908198" y="4981660"/>
            <a:ext cx="1768909" cy="646331"/>
          </a:xfrm>
          <a:prstGeom prst="rect">
            <a:avLst/>
          </a:prstGeom>
          <a:noFill/>
        </p:spPr>
        <p:txBody>
          <a:bodyPr wrap="square" rtlCol="0">
            <a:spAutoFit/>
          </a:bodyPr>
          <a:lstStyle>
            <a:defPPr>
              <a:defRPr lang="zh-CN"/>
            </a:defPPr>
            <a:lvl1pPr algn="r">
              <a:defRPr sz="3600" b="1">
                <a:solidFill>
                  <a:schemeClr val="accent1"/>
                </a:solidFill>
                <a:cs typeface="+mn-ea"/>
              </a:defRPr>
            </a:lvl1pPr>
          </a:lstStyle>
          <a:p>
            <a:r>
              <a:rPr lang="en-US" altLang="zh-CN" dirty="0">
                <a:sym typeface="+mn-lt"/>
              </a:rPr>
              <a:t>1956</a:t>
            </a:r>
            <a:endParaRPr lang="zh-CN" altLang="en-US" dirty="0">
              <a:sym typeface="+mn-lt"/>
            </a:endParaRPr>
          </a:p>
        </p:txBody>
      </p:sp>
      <p:grpSp>
        <p:nvGrpSpPr>
          <p:cNvPr id="109" name="组合 108">
            <a:extLst>
              <a:ext uri="{FF2B5EF4-FFF2-40B4-BE49-F238E27FC236}">
                <a16:creationId xmlns:a16="http://schemas.microsoft.com/office/drawing/2014/main" id="{2A5F5B76-0F41-4186-8FFE-F77AD51CCCA7}"/>
              </a:ext>
            </a:extLst>
          </p:cNvPr>
          <p:cNvGrpSpPr/>
          <p:nvPr/>
        </p:nvGrpSpPr>
        <p:grpSpPr>
          <a:xfrm flipH="1">
            <a:off x="6242875" y="5537466"/>
            <a:ext cx="3391682" cy="45719"/>
            <a:chOff x="502478" y="2093264"/>
            <a:chExt cx="2824480" cy="36001"/>
          </a:xfrm>
        </p:grpSpPr>
        <p:cxnSp>
          <p:nvCxnSpPr>
            <p:cNvPr id="110" name="直接连接符 109">
              <a:extLst>
                <a:ext uri="{FF2B5EF4-FFF2-40B4-BE49-F238E27FC236}">
                  <a16:creationId xmlns:a16="http://schemas.microsoft.com/office/drawing/2014/main" id="{8883CB09-34A9-4198-986A-E85169329B33}"/>
                </a:ext>
              </a:extLst>
            </p:cNvPr>
            <p:cNvCxnSpPr>
              <a:cxnSpLocks/>
            </p:cNvCxnSpPr>
            <p:nvPr/>
          </p:nvCxnSpPr>
          <p:spPr>
            <a:xfrm>
              <a:off x="502478" y="2093264"/>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84F104A5-C184-4EBB-91DF-C93AEC39DCA6}"/>
                </a:ext>
              </a:extLst>
            </p:cNvPr>
            <p:cNvSpPr/>
            <p:nvPr/>
          </p:nvSpPr>
          <p:spPr>
            <a:xfrm>
              <a:off x="502478" y="2093265"/>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2" name="文本框 111">
            <a:extLst>
              <a:ext uri="{FF2B5EF4-FFF2-40B4-BE49-F238E27FC236}">
                <a16:creationId xmlns:a16="http://schemas.microsoft.com/office/drawing/2014/main" id="{EB8233EC-F250-4A2B-8EE1-AD23DF6E0069}"/>
              </a:ext>
            </a:extLst>
          </p:cNvPr>
          <p:cNvSpPr txBox="1"/>
          <p:nvPr/>
        </p:nvSpPr>
        <p:spPr>
          <a:xfrm>
            <a:off x="6599309" y="5658096"/>
            <a:ext cx="3090951" cy="608565"/>
          </a:xfrm>
          <a:prstGeom prst="rect">
            <a:avLst/>
          </a:prstGeom>
          <a:noFill/>
        </p:spPr>
        <p:txBody>
          <a:bodyPr wrap="square" lIns="0" tIns="0" rIns="0" bIns="0" rtlCol="0">
            <a:spAutoFit/>
          </a:bodyPr>
          <a:lstStyle>
            <a:defPPr>
              <a:defRPr lang="zh-CN"/>
            </a:defPPr>
            <a:lvl1pPr>
              <a:lnSpc>
                <a:spcPct val="130000"/>
              </a:lnSpc>
              <a:defRPr sz="1600" spc="130">
                <a:solidFill>
                  <a:schemeClr val="tx1">
                    <a:lumMod val="50000"/>
                    <a:lumOff val="50000"/>
                  </a:schemeClr>
                </a:solidFill>
              </a:defRPr>
            </a:lvl1pPr>
          </a:lstStyle>
          <a:p>
            <a:r>
              <a:rPr lang="zh-CN" altLang="en-US" dirty="0">
                <a:cs typeface="+mn-ea"/>
                <a:sym typeface="+mn-lt"/>
              </a:rPr>
              <a:t>请插入你的文本请插入你的文本</a:t>
            </a:r>
          </a:p>
          <a:p>
            <a:r>
              <a:rPr lang="zh-CN" altLang="en-US" dirty="0">
                <a:cs typeface="+mn-ea"/>
                <a:sym typeface="+mn-lt"/>
              </a:rPr>
              <a:t>请插入你的文本请插入你的文本</a:t>
            </a:r>
          </a:p>
        </p:txBody>
      </p:sp>
      <p:sp>
        <p:nvSpPr>
          <p:cNvPr id="83" name="矩形 82">
            <a:extLst>
              <a:ext uri="{FF2B5EF4-FFF2-40B4-BE49-F238E27FC236}">
                <a16:creationId xmlns:a16="http://schemas.microsoft.com/office/drawing/2014/main" id="{A5413D6F-270A-4286-82A1-22C0BEC25FCA}"/>
              </a:ext>
            </a:extLst>
          </p:cNvPr>
          <p:cNvSpPr/>
          <p:nvPr/>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4" name="图片 83">
            <a:extLst>
              <a:ext uri="{FF2B5EF4-FFF2-40B4-BE49-F238E27FC236}">
                <a16:creationId xmlns:a16="http://schemas.microsoft.com/office/drawing/2014/main" id="{94F7CA67-CF6F-4AD5-9F6C-8010E98D15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85" name="图片 84">
            <a:extLst>
              <a:ext uri="{FF2B5EF4-FFF2-40B4-BE49-F238E27FC236}">
                <a16:creationId xmlns:a16="http://schemas.microsoft.com/office/drawing/2014/main" id="{DA5873CA-B809-497D-A146-23A6210FDD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244" name="文本占位符 2">
            <a:extLst>
              <a:ext uri="{FF2B5EF4-FFF2-40B4-BE49-F238E27FC236}">
                <a16:creationId xmlns:a16="http://schemas.microsoft.com/office/drawing/2014/main" id="{5E09ED69-A59C-426F-B4AE-0773FC2E606D}"/>
              </a:ext>
            </a:extLst>
          </p:cNvPr>
          <p:cNvSpPr>
            <a:spLocks noGrp="1"/>
          </p:cNvSpPr>
          <p:nvPr>
            <p:ph type="body" sz="quarter" idx="11"/>
          </p:nvPr>
        </p:nvSpPr>
        <p:spPr>
          <a:xfrm>
            <a:off x="1985190" y="535896"/>
            <a:ext cx="2442279" cy="286232"/>
          </a:xfrm>
        </p:spPr>
        <p:txBody>
          <a:bodyPr/>
          <a:lstStyle/>
          <a:p>
            <a:r>
              <a:rPr lang="en-US" altLang="zh-CN" sz="1400" dirty="0">
                <a:solidFill>
                  <a:schemeClr val="bg2">
                    <a:lumMod val="75000"/>
                  </a:schemeClr>
                </a:solidFill>
                <a:cs typeface="+mn-ea"/>
                <a:sym typeface="+mn-lt"/>
              </a:rPr>
              <a:t>The Timeline Page</a:t>
            </a:r>
            <a:endParaRPr lang="zh-CN" altLang="en-US" sz="1400" dirty="0">
              <a:solidFill>
                <a:schemeClr val="bg2">
                  <a:lumMod val="75000"/>
                </a:schemeClr>
              </a:solidFill>
              <a:cs typeface="+mn-ea"/>
              <a:sym typeface="+mn-lt"/>
            </a:endParaRPr>
          </a:p>
        </p:txBody>
      </p:sp>
      <p:sp>
        <p:nvSpPr>
          <p:cNvPr id="245" name="文本占位符 4">
            <a:extLst>
              <a:ext uri="{FF2B5EF4-FFF2-40B4-BE49-F238E27FC236}">
                <a16:creationId xmlns:a16="http://schemas.microsoft.com/office/drawing/2014/main" id="{FE69017C-1803-49F5-9AC2-FCC2F3666522}"/>
              </a:ext>
            </a:extLst>
          </p:cNvPr>
          <p:cNvSpPr>
            <a:spLocks noGrp="1"/>
          </p:cNvSpPr>
          <p:nvPr>
            <p:ph type="body" sz="quarter" idx="10"/>
          </p:nvPr>
        </p:nvSpPr>
        <p:spPr>
          <a:xfrm>
            <a:off x="398871" y="341997"/>
            <a:ext cx="2442279" cy="480131"/>
          </a:xfrm>
        </p:spPr>
        <p:txBody>
          <a:bodyPr/>
          <a:lstStyle/>
          <a:p>
            <a:r>
              <a:rPr lang="zh-CN" altLang="en-US" dirty="0"/>
              <a:t>时间轴页</a:t>
            </a:r>
          </a:p>
        </p:txBody>
      </p:sp>
    </p:spTree>
    <p:extLst>
      <p:ext uri="{BB962C8B-B14F-4D97-AF65-F5344CB8AC3E}">
        <p14:creationId xmlns:p14="http://schemas.microsoft.com/office/powerpoint/2010/main" val="2490803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433CF14F-B2A8-4C73-BCF4-ADA10C74C5CA}"/>
              </a:ext>
            </a:extLst>
          </p:cNvPr>
          <p:cNvSpPr>
            <a:spLocks noGrp="1"/>
          </p:cNvSpPr>
          <p:nvPr>
            <p:ph type="body" sz="quarter" idx="12"/>
          </p:nvPr>
        </p:nvSpPr>
        <p:spPr/>
        <p:txBody>
          <a:bodyPr/>
          <a:lstStyle/>
          <a:p>
            <a:pPr algn="ctr"/>
            <a:r>
              <a:rPr lang="en-US" altLang="zh-CN" dirty="0"/>
              <a:t>1</a:t>
            </a:r>
            <a:endParaRPr lang="zh-CN" altLang="en-US" dirty="0"/>
          </a:p>
        </p:txBody>
      </p:sp>
      <p:sp>
        <p:nvSpPr>
          <p:cNvPr id="6" name="文本占位符 5">
            <a:extLst>
              <a:ext uri="{FF2B5EF4-FFF2-40B4-BE49-F238E27FC236}">
                <a16:creationId xmlns:a16="http://schemas.microsoft.com/office/drawing/2014/main" id="{0C76D4B5-E966-4779-AD67-2E6BF6B2633C}"/>
              </a:ext>
            </a:extLst>
          </p:cNvPr>
          <p:cNvSpPr>
            <a:spLocks noGrp="1"/>
          </p:cNvSpPr>
          <p:nvPr>
            <p:ph type="body" sz="quarter" idx="10"/>
          </p:nvPr>
        </p:nvSpPr>
        <p:spPr/>
        <p:txBody>
          <a:bodyPr/>
          <a:lstStyle/>
          <a:p>
            <a:r>
              <a:rPr lang="zh-CN" altLang="en-US" sz="3600" b="1" spc="130" dirty="0">
                <a:solidFill>
                  <a:schemeClr val="accent1"/>
                </a:solidFill>
                <a:cs typeface="+mn-ea"/>
                <a:sym typeface="+mn-lt"/>
              </a:rPr>
              <a:t>请输入你的标题</a:t>
            </a:r>
          </a:p>
        </p:txBody>
      </p:sp>
      <p:sp>
        <p:nvSpPr>
          <p:cNvPr id="7" name="文本占位符 6">
            <a:extLst>
              <a:ext uri="{FF2B5EF4-FFF2-40B4-BE49-F238E27FC236}">
                <a16:creationId xmlns:a16="http://schemas.microsoft.com/office/drawing/2014/main" id="{ED8D6D94-BD4D-4D1C-B4C7-408D86D9C1CE}"/>
              </a:ext>
            </a:extLst>
          </p:cNvPr>
          <p:cNvSpPr>
            <a:spLocks noGrp="1"/>
          </p:cNvSpPr>
          <p:nvPr>
            <p:ph type="body" sz="quarter" idx="11"/>
          </p:nvPr>
        </p:nvSpPr>
        <p:spPr/>
        <p:txBody>
          <a:bodyPr/>
          <a:lstStyle/>
          <a:p>
            <a:pPr>
              <a:lnSpc>
                <a:spcPct val="150000"/>
              </a:lnSpc>
              <a:buFont typeface="Arial" panose="020B0604020202020204" pitchFamily="34" charset="0"/>
              <a:buChar char="•"/>
            </a:pPr>
            <a:r>
              <a:rPr lang="zh-CN" altLang="en-US" sz="1600" dirty="0">
                <a:solidFill>
                  <a:schemeClr val="accent1"/>
                </a:solidFill>
                <a:cs typeface="+mn-ea"/>
                <a:sym typeface="+mn-lt"/>
              </a:rPr>
              <a:t>这里可以输入小标题</a:t>
            </a:r>
            <a:endParaRPr lang="en-US" altLang="zh-CN" sz="1600" dirty="0">
              <a:solidFill>
                <a:schemeClr val="accent1"/>
              </a:solidFill>
              <a:cs typeface="+mn-ea"/>
              <a:sym typeface="+mn-lt"/>
            </a:endParaRPr>
          </a:p>
          <a:p>
            <a:pPr>
              <a:lnSpc>
                <a:spcPct val="150000"/>
              </a:lnSpc>
              <a:buFont typeface="Arial" panose="020B0604020202020204" pitchFamily="34" charset="0"/>
              <a:buChar char="•"/>
            </a:pPr>
            <a:r>
              <a:rPr lang="zh-CN" altLang="en-US" sz="1600" dirty="0">
                <a:solidFill>
                  <a:schemeClr val="accent1"/>
                </a:solidFill>
                <a:cs typeface="+mn-ea"/>
                <a:sym typeface="+mn-lt"/>
              </a:rPr>
              <a:t>这里可以输入小标题</a:t>
            </a:r>
            <a:endParaRPr lang="en-US" altLang="zh-CN" sz="1600" dirty="0">
              <a:solidFill>
                <a:schemeClr val="accent1"/>
              </a:solidFill>
              <a:cs typeface="+mn-ea"/>
              <a:sym typeface="+mn-lt"/>
            </a:endParaRPr>
          </a:p>
          <a:p>
            <a:pPr>
              <a:lnSpc>
                <a:spcPct val="150000"/>
              </a:lnSpc>
              <a:buFont typeface="Arial" panose="020B0604020202020204" pitchFamily="34" charset="0"/>
              <a:buChar char="•"/>
            </a:pPr>
            <a:r>
              <a:rPr lang="zh-CN" altLang="en-US" sz="1600" dirty="0">
                <a:solidFill>
                  <a:schemeClr val="accent1"/>
                </a:solidFill>
                <a:cs typeface="+mn-ea"/>
                <a:sym typeface="+mn-lt"/>
              </a:rPr>
              <a:t>这里可以输入小标题</a:t>
            </a:r>
            <a:endParaRPr lang="en-US" altLang="zh-CN" dirty="0">
              <a:sym typeface="+mn-lt"/>
            </a:endParaRPr>
          </a:p>
          <a:p>
            <a:pPr>
              <a:lnSpc>
                <a:spcPct val="150000"/>
              </a:lnSpc>
              <a:buFont typeface="Arial" panose="020B0604020202020204" pitchFamily="34" charset="0"/>
              <a:buChar char="•"/>
            </a:pPr>
            <a:r>
              <a:rPr lang="en-US" altLang="zh-CN" sz="1600" dirty="0">
                <a:solidFill>
                  <a:schemeClr val="accent1"/>
                </a:solidFill>
                <a:cs typeface="+mn-ea"/>
                <a:sym typeface="+mn-lt"/>
              </a:rPr>
              <a:t>….</a:t>
            </a:r>
          </a:p>
        </p:txBody>
      </p:sp>
    </p:spTree>
    <p:extLst>
      <p:ext uri="{BB962C8B-B14F-4D97-AF65-F5344CB8AC3E}">
        <p14:creationId xmlns:p14="http://schemas.microsoft.com/office/powerpoint/2010/main" val="1925209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FBCDA1B-A6C9-42B7-8525-48696AE51D63}"/>
              </a:ext>
            </a:extLst>
          </p:cNvPr>
          <p:cNvSpPr>
            <a:spLocks noGrp="1"/>
          </p:cNvSpPr>
          <p:nvPr>
            <p:ph type="body" sz="quarter" idx="10"/>
          </p:nvPr>
        </p:nvSpPr>
        <p:spPr>
          <a:xfrm>
            <a:off x="398871" y="341997"/>
            <a:ext cx="2442279" cy="480131"/>
          </a:xfrm>
        </p:spPr>
        <p:txBody>
          <a:bodyPr/>
          <a:lstStyle/>
          <a:p>
            <a:r>
              <a:rPr lang="zh-CN" altLang="en-US" dirty="0"/>
              <a:t>荣誉展示页</a:t>
            </a:r>
          </a:p>
        </p:txBody>
      </p:sp>
      <p:sp>
        <p:nvSpPr>
          <p:cNvPr id="6" name="梯形 5">
            <a:extLst>
              <a:ext uri="{FF2B5EF4-FFF2-40B4-BE49-F238E27FC236}">
                <a16:creationId xmlns:a16="http://schemas.microsoft.com/office/drawing/2014/main" id="{9A3A5D04-8712-401F-A19D-3DFD221D86E6}"/>
              </a:ext>
            </a:extLst>
          </p:cNvPr>
          <p:cNvSpPr/>
          <p:nvPr/>
        </p:nvSpPr>
        <p:spPr>
          <a:xfrm>
            <a:off x="651" y="5066653"/>
            <a:ext cx="12192000" cy="1579484"/>
          </a:xfrm>
          <a:prstGeom prst="trapezoid">
            <a:avLst>
              <a:gd name="adj" fmla="val 66421"/>
            </a:avLst>
          </a:prstGeom>
          <a:gradFill>
            <a:gsLst>
              <a:gs pos="0">
                <a:schemeClr val="accent1">
                  <a:lumMod val="90000"/>
                  <a:lumOff val="10000"/>
                  <a:alpha val="0"/>
                </a:schemeClr>
              </a:gs>
              <a:gs pos="100000">
                <a:schemeClr val="accent1">
                  <a:alpha val="10000"/>
                </a:schemeClr>
              </a:gs>
            </a:gsLst>
            <a:lin ang="5400000" scaled="0"/>
          </a:gradFill>
          <a:ln w="12700">
            <a:gradFill>
              <a:gsLst>
                <a:gs pos="0">
                  <a:schemeClr val="accent1">
                    <a:alpha val="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8" name="矩形 207">
            <a:extLst>
              <a:ext uri="{FF2B5EF4-FFF2-40B4-BE49-F238E27FC236}">
                <a16:creationId xmlns:a16="http://schemas.microsoft.com/office/drawing/2014/main" id="{4CE16B19-D27A-4BF9-8948-26FBA7A6BB33}"/>
              </a:ext>
            </a:extLst>
          </p:cNvPr>
          <p:cNvSpPr/>
          <p:nvPr/>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09" name="图片 208">
            <a:extLst>
              <a:ext uri="{FF2B5EF4-FFF2-40B4-BE49-F238E27FC236}">
                <a16:creationId xmlns:a16="http://schemas.microsoft.com/office/drawing/2014/main" id="{343FCE97-BA7A-468F-B40B-70D496D28C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210" name="图片 209">
            <a:extLst>
              <a:ext uri="{FF2B5EF4-FFF2-40B4-BE49-F238E27FC236}">
                <a16:creationId xmlns:a16="http://schemas.microsoft.com/office/drawing/2014/main" id="{4630F664-4B2D-4466-9F4B-184E91C9B9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4" name="文本框 13">
            <a:extLst>
              <a:ext uri="{FF2B5EF4-FFF2-40B4-BE49-F238E27FC236}">
                <a16:creationId xmlns:a16="http://schemas.microsoft.com/office/drawing/2014/main" id="{59DD162B-3C34-442C-A5D7-B9B54C362121}"/>
              </a:ext>
            </a:extLst>
          </p:cNvPr>
          <p:cNvSpPr txBox="1"/>
          <p:nvPr/>
        </p:nvSpPr>
        <p:spPr>
          <a:xfrm>
            <a:off x="1507461" y="2764879"/>
            <a:ext cx="1608083" cy="338554"/>
          </a:xfrm>
          <a:prstGeom prst="rect">
            <a:avLst/>
          </a:prstGeom>
          <a:noFill/>
        </p:spPr>
        <p:txBody>
          <a:bodyPr wrap="square" rtlCol="0">
            <a:spAutoFit/>
          </a:bodyPr>
          <a:lstStyle/>
          <a:p>
            <a:pPr algn="ctr"/>
            <a:r>
              <a:rPr lang="zh-CN" altLang="en-US" sz="1600" dirty="0">
                <a:cs typeface="+mn-ea"/>
                <a:sym typeface="+mn-lt"/>
              </a:rPr>
              <a:t>挑战杯比赛</a:t>
            </a:r>
          </a:p>
        </p:txBody>
      </p:sp>
      <p:sp>
        <p:nvSpPr>
          <p:cNvPr id="15" name="文本框 14">
            <a:extLst>
              <a:ext uri="{FF2B5EF4-FFF2-40B4-BE49-F238E27FC236}">
                <a16:creationId xmlns:a16="http://schemas.microsoft.com/office/drawing/2014/main" id="{F6D1A36A-E48A-4F95-8409-9B66853CBBAB}"/>
              </a:ext>
            </a:extLst>
          </p:cNvPr>
          <p:cNvSpPr txBox="1"/>
          <p:nvPr/>
        </p:nvSpPr>
        <p:spPr>
          <a:xfrm>
            <a:off x="1678636" y="2400340"/>
            <a:ext cx="1276457" cy="400110"/>
          </a:xfrm>
          <a:prstGeom prst="rect">
            <a:avLst/>
          </a:prstGeom>
          <a:noFill/>
        </p:spPr>
        <p:txBody>
          <a:bodyPr wrap="square" rtlCol="0">
            <a:spAutoFit/>
          </a:bodyPr>
          <a:lstStyle/>
          <a:p>
            <a:pPr algn="ctr"/>
            <a:r>
              <a:rPr lang="zh-CN" altLang="en-US" sz="2000" b="1" dirty="0">
                <a:solidFill>
                  <a:srgbClr val="1F3F68"/>
                </a:solidFill>
                <a:cs typeface="+mn-ea"/>
                <a:sym typeface="+mn-lt"/>
              </a:rPr>
              <a:t>一等奖</a:t>
            </a:r>
          </a:p>
        </p:txBody>
      </p:sp>
      <p:grpSp>
        <p:nvGrpSpPr>
          <p:cNvPr id="3" name="组合 2">
            <a:extLst>
              <a:ext uri="{FF2B5EF4-FFF2-40B4-BE49-F238E27FC236}">
                <a16:creationId xmlns:a16="http://schemas.microsoft.com/office/drawing/2014/main" id="{512A166E-7AED-45F5-808E-68A076E6D00E}"/>
              </a:ext>
            </a:extLst>
          </p:cNvPr>
          <p:cNvGrpSpPr/>
          <p:nvPr/>
        </p:nvGrpSpPr>
        <p:grpSpPr>
          <a:xfrm>
            <a:off x="958724" y="2462162"/>
            <a:ext cx="2705557" cy="1222587"/>
            <a:chOff x="958724" y="2462162"/>
            <a:chExt cx="2705557" cy="1222587"/>
          </a:xfrm>
          <a:gradFill>
            <a:gsLst>
              <a:gs pos="0">
                <a:schemeClr val="accent1">
                  <a:lumMod val="70000"/>
                  <a:lumOff val="30000"/>
                </a:schemeClr>
              </a:gs>
              <a:gs pos="51000">
                <a:schemeClr val="accent1">
                  <a:lumMod val="85000"/>
                  <a:lumOff val="15000"/>
                </a:schemeClr>
              </a:gs>
              <a:gs pos="100000">
                <a:schemeClr val="accent1">
                  <a:lumMod val="83000"/>
                </a:schemeClr>
              </a:gs>
            </a:gsLst>
            <a:lin ang="5400000" scaled="0"/>
          </a:gradFill>
        </p:grpSpPr>
        <p:sp>
          <p:nvSpPr>
            <p:cNvPr id="486" name="Freeform 61">
              <a:extLst>
                <a:ext uri="{FF2B5EF4-FFF2-40B4-BE49-F238E27FC236}">
                  <a16:creationId xmlns:a16="http://schemas.microsoft.com/office/drawing/2014/main" id="{82F53A1F-FB09-4B9A-8FD4-83133A480F07}"/>
                </a:ext>
              </a:extLst>
            </p:cNvPr>
            <p:cNvSpPr/>
            <p:nvPr/>
          </p:nvSpPr>
          <p:spPr bwMode="auto">
            <a:xfrm>
              <a:off x="958724" y="2462162"/>
              <a:ext cx="1584874" cy="1222587"/>
            </a:xfrm>
            <a:custGeom>
              <a:avLst/>
              <a:gdLst>
                <a:gd name="T0" fmla="*/ 528 w 640"/>
                <a:gd name="T1" fmla="*/ 570 h 691"/>
                <a:gd name="T2" fmla="*/ 111 w 640"/>
                <a:gd name="T3" fmla="*/ 162 h 691"/>
                <a:gd name="T4" fmla="*/ 115 w 640"/>
                <a:gd name="T5" fmla="*/ 148 h 691"/>
                <a:gd name="T6" fmla="*/ 120 w 640"/>
                <a:gd name="T7" fmla="*/ 135 h 691"/>
                <a:gd name="T8" fmla="*/ 151 w 640"/>
                <a:gd name="T9" fmla="*/ 63 h 691"/>
                <a:gd name="T10" fmla="*/ 180 w 640"/>
                <a:gd name="T11" fmla="*/ 0 h 691"/>
                <a:gd name="T12" fmla="*/ 153 w 640"/>
                <a:gd name="T13" fmla="*/ 32 h 691"/>
                <a:gd name="T14" fmla="*/ 149 w 640"/>
                <a:gd name="T15" fmla="*/ 62 h 691"/>
                <a:gd name="T16" fmla="*/ 116 w 640"/>
                <a:gd name="T17" fmla="*/ 134 h 691"/>
                <a:gd name="T18" fmla="*/ 106 w 640"/>
                <a:gd name="T19" fmla="*/ 161 h 691"/>
                <a:gd name="T20" fmla="*/ 517 w 640"/>
                <a:gd name="T21" fmla="*/ 586 h 691"/>
                <a:gd name="T22" fmla="*/ 525 w 640"/>
                <a:gd name="T23" fmla="*/ 590 h 691"/>
                <a:gd name="T24" fmla="*/ 620 w 640"/>
                <a:gd name="T25" fmla="*/ 691 h 691"/>
                <a:gd name="T26" fmla="*/ 640 w 640"/>
                <a:gd name="T27" fmla="*/ 679 h 691"/>
                <a:gd name="T28" fmla="*/ 528 w 640"/>
                <a:gd name="T29" fmla="*/ 57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0" h="691">
                  <a:moveTo>
                    <a:pt x="528" y="570"/>
                  </a:moveTo>
                  <a:cubicBezTo>
                    <a:pt x="395" y="511"/>
                    <a:pt x="8" y="492"/>
                    <a:pt x="111" y="162"/>
                  </a:cubicBezTo>
                  <a:cubicBezTo>
                    <a:pt x="113" y="157"/>
                    <a:pt x="114" y="152"/>
                    <a:pt x="115" y="148"/>
                  </a:cubicBezTo>
                  <a:cubicBezTo>
                    <a:pt x="117" y="143"/>
                    <a:pt x="118" y="139"/>
                    <a:pt x="120" y="135"/>
                  </a:cubicBezTo>
                  <a:cubicBezTo>
                    <a:pt x="129" y="110"/>
                    <a:pt x="140" y="84"/>
                    <a:pt x="151" y="63"/>
                  </a:cubicBezTo>
                  <a:cubicBezTo>
                    <a:pt x="169" y="53"/>
                    <a:pt x="179" y="23"/>
                    <a:pt x="180" y="0"/>
                  </a:cubicBezTo>
                  <a:cubicBezTo>
                    <a:pt x="169" y="7"/>
                    <a:pt x="159" y="19"/>
                    <a:pt x="153" y="32"/>
                  </a:cubicBezTo>
                  <a:cubicBezTo>
                    <a:pt x="147" y="45"/>
                    <a:pt x="147" y="55"/>
                    <a:pt x="149" y="62"/>
                  </a:cubicBezTo>
                  <a:cubicBezTo>
                    <a:pt x="137" y="84"/>
                    <a:pt x="125" y="109"/>
                    <a:pt x="116" y="134"/>
                  </a:cubicBezTo>
                  <a:cubicBezTo>
                    <a:pt x="113" y="142"/>
                    <a:pt x="109" y="151"/>
                    <a:pt x="106" y="161"/>
                  </a:cubicBezTo>
                  <a:cubicBezTo>
                    <a:pt x="0" y="502"/>
                    <a:pt x="397" y="528"/>
                    <a:pt x="517" y="586"/>
                  </a:cubicBezTo>
                  <a:cubicBezTo>
                    <a:pt x="520" y="587"/>
                    <a:pt x="522" y="588"/>
                    <a:pt x="525" y="590"/>
                  </a:cubicBezTo>
                  <a:cubicBezTo>
                    <a:pt x="563" y="610"/>
                    <a:pt x="620" y="650"/>
                    <a:pt x="620" y="691"/>
                  </a:cubicBezTo>
                  <a:cubicBezTo>
                    <a:pt x="626" y="687"/>
                    <a:pt x="634" y="683"/>
                    <a:pt x="640" y="679"/>
                  </a:cubicBezTo>
                  <a:cubicBezTo>
                    <a:pt x="627" y="627"/>
                    <a:pt x="576" y="594"/>
                    <a:pt x="528" y="570"/>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7" name="Freeform 62">
              <a:extLst>
                <a:ext uri="{FF2B5EF4-FFF2-40B4-BE49-F238E27FC236}">
                  <a16:creationId xmlns:a16="http://schemas.microsoft.com/office/drawing/2014/main" id="{919EE51D-F1FB-4983-8070-04626FE35517}"/>
                </a:ext>
              </a:extLst>
            </p:cNvPr>
            <p:cNvSpPr/>
            <p:nvPr/>
          </p:nvSpPr>
          <p:spPr bwMode="auto">
            <a:xfrm>
              <a:off x="1909206" y="3259845"/>
              <a:ext cx="282934" cy="169014"/>
            </a:xfrm>
            <a:custGeom>
              <a:avLst/>
              <a:gdLst>
                <a:gd name="T0" fmla="*/ 13 w 114"/>
                <a:gd name="T1" fmla="*/ 32 h 95"/>
                <a:gd name="T2" fmla="*/ 106 w 114"/>
                <a:gd name="T3" fmla="*/ 95 h 95"/>
                <a:gd name="T4" fmla="*/ 0 w 114"/>
                <a:gd name="T5" fmla="*/ 0 h 95"/>
                <a:gd name="T6" fmla="*/ 13 w 114"/>
                <a:gd name="T7" fmla="*/ 32 h 95"/>
              </a:gdLst>
              <a:ahLst/>
              <a:cxnLst>
                <a:cxn ang="0">
                  <a:pos x="T0" y="T1"/>
                </a:cxn>
                <a:cxn ang="0">
                  <a:pos x="T2" y="T3"/>
                </a:cxn>
                <a:cxn ang="0">
                  <a:pos x="T4" y="T5"/>
                </a:cxn>
                <a:cxn ang="0">
                  <a:pos x="T6" y="T7"/>
                </a:cxn>
              </a:cxnLst>
              <a:rect l="0" t="0" r="r" b="b"/>
              <a:pathLst>
                <a:path w="114" h="95">
                  <a:moveTo>
                    <a:pt x="13" y="32"/>
                  </a:moveTo>
                  <a:cubicBezTo>
                    <a:pt x="31" y="63"/>
                    <a:pt x="68" y="89"/>
                    <a:pt x="106" y="95"/>
                  </a:cubicBezTo>
                  <a:cubicBezTo>
                    <a:pt x="114" y="51"/>
                    <a:pt x="45" y="13"/>
                    <a:pt x="0" y="0"/>
                  </a:cubicBezTo>
                  <a:cubicBezTo>
                    <a:pt x="2" y="11"/>
                    <a:pt x="6" y="21"/>
                    <a:pt x="13" y="32"/>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8" name="Freeform 63">
              <a:extLst>
                <a:ext uri="{FF2B5EF4-FFF2-40B4-BE49-F238E27FC236}">
                  <a16:creationId xmlns:a16="http://schemas.microsoft.com/office/drawing/2014/main" id="{7BA1E6EB-2DAF-4C9A-8517-977C63979755}"/>
                </a:ext>
              </a:extLst>
            </p:cNvPr>
            <p:cNvSpPr/>
            <p:nvPr/>
          </p:nvSpPr>
          <p:spPr bwMode="auto">
            <a:xfrm>
              <a:off x="1705847" y="3215617"/>
              <a:ext cx="216621" cy="162696"/>
            </a:xfrm>
            <a:custGeom>
              <a:avLst/>
              <a:gdLst>
                <a:gd name="T0" fmla="*/ 86 w 87"/>
                <a:gd name="T1" fmla="*/ 92 h 92"/>
                <a:gd name="T2" fmla="*/ 82 w 87"/>
                <a:gd name="T3" fmla="*/ 69 h 92"/>
                <a:gd name="T4" fmla="*/ 0 w 87"/>
                <a:gd name="T5" fmla="*/ 0 h 92"/>
                <a:gd name="T6" fmla="*/ 86 w 87"/>
                <a:gd name="T7" fmla="*/ 92 h 92"/>
              </a:gdLst>
              <a:ahLst/>
              <a:cxnLst>
                <a:cxn ang="0">
                  <a:pos x="T0" y="T1"/>
                </a:cxn>
                <a:cxn ang="0">
                  <a:pos x="T2" y="T3"/>
                </a:cxn>
                <a:cxn ang="0">
                  <a:pos x="T4" y="T5"/>
                </a:cxn>
                <a:cxn ang="0">
                  <a:pos x="T6" y="T7"/>
                </a:cxn>
              </a:cxnLst>
              <a:rect l="0" t="0" r="r" b="b"/>
              <a:pathLst>
                <a:path w="87" h="92">
                  <a:moveTo>
                    <a:pt x="86" y="92"/>
                  </a:moveTo>
                  <a:cubicBezTo>
                    <a:pt x="87" y="85"/>
                    <a:pt x="86" y="77"/>
                    <a:pt x="82" y="69"/>
                  </a:cubicBezTo>
                  <a:cubicBezTo>
                    <a:pt x="74" y="50"/>
                    <a:pt x="48" y="22"/>
                    <a:pt x="0" y="0"/>
                  </a:cubicBezTo>
                  <a:cubicBezTo>
                    <a:pt x="2" y="46"/>
                    <a:pt x="40" y="90"/>
                    <a:pt x="86" y="92"/>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9" name="Freeform 64">
              <a:extLst>
                <a:ext uri="{FF2B5EF4-FFF2-40B4-BE49-F238E27FC236}">
                  <a16:creationId xmlns:a16="http://schemas.microsoft.com/office/drawing/2014/main" id="{AF278FE6-9DCF-4A0B-BDDD-5DDF44A474FB}"/>
                </a:ext>
              </a:extLst>
            </p:cNvPr>
            <p:cNvSpPr/>
            <p:nvPr/>
          </p:nvSpPr>
          <p:spPr bwMode="auto">
            <a:xfrm>
              <a:off x="1509118" y="3155594"/>
              <a:ext cx="194517" cy="173753"/>
            </a:xfrm>
            <a:custGeom>
              <a:avLst/>
              <a:gdLst>
                <a:gd name="T0" fmla="*/ 71 w 79"/>
                <a:gd name="T1" fmla="*/ 98 h 98"/>
                <a:gd name="T2" fmla="*/ 11 w 79"/>
                <a:gd name="T3" fmla="*/ 0 h 98"/>
                <a:gd name="T4" fmla="*/ 71 w 79"/>
                <a:gd name="T5" fmla="*/ 98 h 98"/>
              </a:gdLst>
              <a:ahLst/>
              <a:cxnLst>
                <a:cxn ang="0">
                  <a:pos x="T0" y="T1"/>
                </a:cxn>
                <a:cxn ang="0">
                  <a:pos x="T2" y="T3"/>
                </a:cxn>
                <a:cxn ang="0">
                  <a:pos x="T4" y="T5"/>
                </a:cxn>
              </a:cxnLst>
              <a:rect l="0" t="0" r="r" b="b"/>
              <a:pathLst>
                <a:path w="79" h="98">
                  <a:moveTo>
                    <a:pt x="71" y="98"/>
                  </a:moveTo>
                  <a:cubicBezTo>
                    <a:pt x="79" y="64"/>
                    <a:pt x="38" y="22"/>
                    <a:pt x="11" y="0"/>
                  </a:cubicBezTo>
                  <a:cubicBezTo>
                    <a:pt x="0" y="45"/>
                    <a:pt x="29" y="91"/>
                    <a:pt x="71" y="98"/>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0" name="Freeform 65">
              <a:extLst>
                <a:ext uri="{FF2B5EF4-FFF2-40B4-BE49-F238E27FC236}">
                  <a16:creationId xmlns:a16="http://schemas.microsoft.com/office/drawing/2014/main" id="{411AB42E-21C2-4470-9CFD-5788EF5B6F0D}"/>
                </a:ext>
              </a:extLst>
            </p:cNvPr>
            <p:cNvSpPr/>
            <p:nvPr/>
          </p:nvSpPr>
          <p:spPr bwMode="auto">
            <a:xfrm>
              <a:off x="1358810" y="3076615"/>
              <a:ext cx="145888" cy="176912"/>
            </a:xfrm>
            <a:custGeom>
              <a:avLst/>
              <a:gdLst>
                <a:gd name="T0" fmla="*/ 45 w 59"/>
                <a:gd name="T1" fmla="*/ 100 h 100"/>
                <a:gd name="T2" fmla="*/ 26 w 59"/>
                <a:gd name="T3" fmla="*/ 0 h 100"/>
                <a:gd name="T4" fmla="*/ 18 w 59"/>
                <a:gd name="T5" fmla="*/ 12 h 100"/>
                <a:gd name="T6" fmla="*/ 45 w 59"/>
                <a:gd name="T7" fmla="*/ 100 h 100"/>
              </a:gdLst>
              <a:ahLst/>
              <a:cxnLst>
                <a:cxn ang="0">
                  <a:pos x="T0" y="T1"/>
                </a:cxn>
                <a:cxn ang="0">
                  <a:pos x="T2" y="T3"/>
                </a:cxn>
                <a:cxn ang="0">
                  <a:pos x="T4" y="T5"/>
                </a:cxn>
                <a:cxn ang="0">
                  <a:pos x="T6" y="T7"/>
                </a:cxn>
              </a:cxnLst>
              <a:rect l="0" t="0" r="r" b="b"/>
              <a:pathLst>
                <a:path w="59" h="100">
                  <a:moveTo>
                    <a:pt x="45" y="100"/>
                  </a:moveTo>
                  <a:cubicBezTo>
                    <a:pt x="59" y="74"/>
                    <a:pt x="39" y="26"/>
                    <a:pt x="26" y="0"/>
                  </a:cubicBezTo>
                  <a:cubicBezTo>
                    <a:pt x="23" y="4"/>
                    <a:pt x="20" y="7"/>
                    <a:pt x="18" y="12"/>
                  </a:cubicBezTo>
                  <a:cubicBezTo>
                    <a:pt x="0" y="43"/>
                    <a:pt x="11" y="85"/>
                    <a:pt x="45" y="100"/>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1" name="Freeform 66">
              <a:extLst>
                <a:ext uri="{FF2B5EF4-FFF2-40B4-BE49-F238E27FC236}">
                  <a16:creationId xmlns:a16="http://schemas.microsoft.com/office/drawing/2014/main" id="{7EE7AD1B-72AB-40E2-BB64-AB1C2E9A5A89}"/>
                </a:ext>
              </a:extLst>
            </p:cNvPr>
            <p:cNvSpPr/>
            <p:nvPr/>
          </p:nvSpPr>
          <p:spPr bwMode="auto">
            <a:xfrm>
              <a:off x="1241658" y="2972364"/>
              <a:ext cx="125995" cy="167434"/>
            </a:xfrm>
            <a:custGeom>
              <a:avLst/>
              <a:gdLst>
                <a:gd name="T0" fmla="*/ 48 w 51"/>
                <a:gd name="T1" fmla="*/ 0 h 95"/>
                <a:gd name="T2" fmla="*/ 25 w 51"/>
                <a:gd name="T3" fmla="*/ 95 h 95"/>
                <a:gd name="T4" fmla="*/ 48 w 51"/>
                <a:gd name="T5" fmla="*/ 0 h 95"/>
              </a:gdLst>
              <a:ahLst/>
              <a:cxnLst>
                <a:cxn ang="0">
                  <a:pos x="T0" y="T1"/>
                </a:cxn>
                <a:cxn ang="0">
                  <a:pos x="T2" y="T3"/>
                </a:cxn>
                <a:cxn ang="0">
                  <a:pos x="T4" y="T5"/>
                </a:cxn>
              </a:cxnLst>
              <a:rect l="0" t="0" r="r" b="b"/>
              <a:pathLst>
                <a:path w="51" h="95">
                  <a:moveTo>
                    <a:pt x="48" y="0"/>
                  </a:moveTo>
                  <a:cubicBezTo>
                    <a:pt x="9" y="21"/>
                    <a:pt x="0" y="69"/>
                    <a:pt x="25" y="95"/>
                  </a:cubicBezTo>
                  <a:cubicBezTo>
                    <a:pt x="47" y="78"/>
                    <a:pt x="51" y="27"/>
                    <a:pt x="48" y="0"/>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2" name="Freeform 67">
              <a:extLst>
                <a:ext uri="{FF2B5EF4-FFF2-40B4-BE49-F238E27FC236}">
                  <a16:creationId xmlns:a16="http://schemas.microsoft.com/office/drawing/2014/main" id="{D78A05B7-7991-4758-AF5C-20BA65B8863F}"/>
                </a:ext>
              </a:extLst>
            </p:cNvPr>
            <p:cNvSpPr/>
            <p:nvPr/>
          </p:nvSpPr>
          <p:spPr bwMode="auto">
            <a:xfrm>
              <a:off x="1193029" y="2845998"/>
              <a:ext cx="165782" cy="142161"/>
            </a:xfrm>
            <a:custGeom>
              <a:avLst/>
              <a:gdLst>
                <a:gd name="T0" fmla="*/ 67 w 67"/>
                <a:gd name="T1" fmla="*/ 0 h 80"/>
                <a:gd name="T2" fmla="*/ 11 w 67"/>
                <a:gd name="T3" fmla="*/ 80 h 80"/>
                <a:gd name="T4" fmla="*/ 67 w 67"/>
                <a:gd name="T5" fmla="*/ 0 h 80"/>
              </a:gdLst>
              <a:ahLst/>
              <a:cxnLst>
                <a:cxn ang="0">
                  <a:pos x="T0" y="T1"/>
                </a:cxn>
                <a:cxn ang="0">
                  <a:pos x="T2" y="T3"/>
                </a:cxn>
                <a:cxn ang="0">
                  <a:pos x="T4" y="T5"/>
                </a:cxn>
              </a:cxnLst>
              <a:rect l="0" t="0" r="r" b="b"/>
              <a:pathLst>
                <a:path w="67" h="80">
                  <a:moveTo>
                    <a:pt x="67" y="0"/>
                  </a:moveTo>
                  <a:cubicBezTo>
                    <a:pt x="25" y="8"/>
                    <a:pt x="0" y="48"/>
                    <a:pt x="11" y="80"/>
                  </a:cubicBezTo>
                  <a:cubicBezTo>
                    <a:pt x="39" y="73"/>
                    <a:pt x="61" y="28"/>
                    <a:pt x="67" y="0"/>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3" name="Freeform 68">
              <a:extLst>
                <a:ext uri="{FF2B5EF4-FFF2-40B4-BE49-F238E27FC236}">
                  <a16:creationId xmlns:a16="http://schemas.microsoft.com/office/drawing/2014/main" id="{20090E37-CA18-4C5C-915A-3CAB693D860B}"/>
                </a:ext>
              </a:extLst>
            </p:cNvPr>
            <p:cNvSpPr/>
            <p:nvPr/>
          </p:nvSpPr>
          <p:spPr bwMode="auto">
            <a:xfrm>
              <a:off x="1223975" y="2706996"/>
              <a:ext cx="185675" cy="118468"/>
            </a:xfrm>
            <a:custGeom>
              <a:avLst/>
              <a:gdLst>
                <a:gd name="T0" fmla="*/ 23 w 75"/>
                <a:gd name="T1" fmla="*/ 19 h 67"/>
                <a:gd name="T2" fmla="*/ 0 w 75"/>
                <a:gd name="T3" fmla="*/ 63 h 67"/>
                <a:gd name="T4" fmla="*/ 75 w 75"/>
                <a:gd name="T5" fmla="*/ 0 h 67"/>
                <a:gd name="T6" fmla="*/ 23 w 75"/>
                <a:gd name="T7" fmla="*/ 19 h 67"/>
              </a:gdLst>
              <a:ahLst/>
              <a:cxnLst>
                <a:cxn ang="0">
                  <a:pos x="T0" y="T1"/>
                </a:cxn>
                <a:cxn ang="0">
                  <a:pos x="T2" y="T3"/>
                </a:cxn>
                <a:cxn ang="0">
                  <a:pos x="T4" y="T5"/>
                </a:cxn>
                <a:cxn ang="0">
                  <a:pos x="T6" y="T7"/>
                </a:cxn>
              </a:cxnLst>
              <a:rect l="0" t="0" r="r" b="b"/>
              <a:pathLst>
                <a:path w="75" h="67">
                  <a:moveTo>
                    <a:pt x="23" y="19"/>
                  </a:moveTo>
                  <a:cubicBezTo>
                    <a:pt x="9" y="31"/>
                    <a:pt x="1" y="45"/>
                    <a:pt x="0" y="63"/>
                  </a:cubicBezTo>
                  <a:cubicBezTo>
                    <a:pt x="30" y="67"/>
                    <a:pt x="61" y="27"/>
                    <a:pt x="75" y="0"/>
                  </a:cubicBezTo>
                  <a:cubicBezTo>
                    <a:pt x="59" y="0"/>
                    <a:pt x="40" y="4"/>
                    <a:pt x="23" y="19"/>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4" name="Freeform 69">
              <a:extLst>
                <a:ext uri="{FF2B5EF4-FFF2-40B4-BE49-F238E27FC236}">
                  <a16:creationId xmlns:a16="http://schemas.microsoft.com/office/drawing/2014/main" id="{6FEE454D-8882-4323-9270-36D8486E5F8C}"/>
                </a:ext>
              </a:extLst>
            </p:cNvPr>
            <p:cNvSpPr/>
            <p:nvPr/>
          </p:nvSpPr>
          <p:spPr bwMode="auto">
            <a:xfrm>
              <a:off x="1292497" y="2558516"/>
              <a:ext cx="205570" cy="112150"/>
            </a:xfrm>
            <a:custGeom>
              <a:avLst/>
              <a:gdLst>
                <a:gd name="T0" fmla="*/ 0 w 83"/>
                <a:gd name="T1" fmla="*/ 53 h 64"/>
                <a:gd name="T2" fmla="*/ 83 w 83"/>
                <a:gd name="T3" fmla="*/ 6 h 64"/>
                <a:gd name="T4" fmla="*/ 0 w 83"/>
                <a:gd name="T5" fmla="*/ 53 h 64"/>
              </a:gdLst>
              <a:ahLst/>
              <a:cxnLst>
                <a:cxn ang="0">
                  <a:pos x="T0" y="T1"/>
                </a:cxn>
                <a:cxn ang="0">
                  <a:pos x="T2" y="T3"/>
                </a:cxn>
                <a:cxn ang="0">
                  <a:pos x="T4" y="T5"/>
                </a:cxn>
              </a:cxnLst>
              <a:rect l="0" t="0" r="r" b="b"/>
              <a:pathLst>
                <a:path w="83" h="64">
                  <a:moveTo>
                    <a:pt x="0" y="53"/>
                  </a:moveTo>
                  <a:cubicBezTo>
                    <a:pt x="28" y="64"/>
                    <a:pt x="65" y="31"/>
                    <a:pt x="83" y="6"/>
                  </a:cubicBezTo>
                  <a:cubicBezTo>
                    <a:pt x="48" y="0"/>
                    <a:pt x="9" y="20"/>
                    <a:pt x="0" y="53"/>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5" name="Freeform 70">
              <a:extLst>
                <a:ext uri="{FF2B5EF4-FFF2-40B4-BE49-F238E27FC236}">
                  <a16:creationId xmlns:a16="http://schemas.microsoft.com/office/drawing/2014/main" id="{FD95E3C4-4DC5-49E4-9837-6F97EFA85B59}"/>
                </a:ext>
              </a:extLst>
            </p:cNvPr>
            <p:cNvSpPr/>
            <p:nvPr/>
          </p:nvSpPr>
          <p:spPr bwMode="auto">
            <a:xfrm>
              <a:off x="1913626" y="3473087"/>
              <a:ext cx="234305" cy="121627"/>
            </a:xfrm>
            <a:custGeom>
              <a:avLst/>
              <a:gdLst>
                <a:gd name="T0" fmla="*/ 30 w 94"/>
                <a:gd name="T1" fmla="*/ 15 h 69"/>
                <a:gd name="T2" fmla="*/ 0 w 94"/>
                <a:gd name="T3" fmla="*/ 69 h 69"/>
                <a:gd name="T4" fmla="*/ 88 w 94"/>
                <a:gd name="T5" fmla="*/ 6 h 69"/>
                <a:gd name="T6" fmla="*/ 30 w 94"/>
                <a:gd name="T7" fmla="*/ 15 h 69"/>
              </a:gdLst>
              <a:ahLst/>
              <a:cxnLst>
                <a:cxn ang="0">
                  <a:pos x="T0" y="T1"/>
                </a:cxn>
                <a:cxn ang="0">
                  <a:pos x="T2" y="T3"/>
                </a:cxn>
                <a:cxn ang="0">
                  <a:pos x="T4" y="T5"/>
                </a:cxn>
                <a:cxn ang="0">
                  <a:pos x="T6" y="T7"/>
                </a:cxn>
              </a:cxnLst>
              <a:rect l="0" t="0" r="r" b="b"/>
              <a:pathLst>
                <a:path w="94" h="69">
                  <a:moveTo>
                    <a:pt x="30" y="15"/>
                  </a:moveTo>
                  <a:cubicBezTo>
                    <a:pt x="12" y="28"/>
                    <a:pt x="2" y="47"/>
                    <a:pt x="0" y="69"/>
                  </a:cubicBezTo>
                  <a:cubicBezTo>
                    <a:pt x="39" y="68"/>
                    <a:pt x="94" y="44"/>
                    <a:pt x="88" y="6"/>
                  </a:cubicBezTo>
                  <a:cubicBezTo>
                    <a:pt x="69" y="0"/>
                    <a:pt x="49" y="1"/>
                    <a:pt x="30" y="15"/>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6" name="Freeform 71">
              <a:extLst>
                <a:ext uri="{FF2B5EF4-FFF2-40B4-BE49-F238E27FC236}">
                  <a16:creationId xmlns:a16="http://schemas.microsoft.com/office/drawing/2014/main" id="{6745B546-24EB-4C66-B98F-E1D1E3E3B3C3}"/>
                </a:ext>
              </a:extLst>
            </p:cNvPr>
            <p:cNvSpPr/>
            <p:nvPr/>
          </p:nvSpPr>
          <p:spPr bwMode="auto">
            <a:xfrm>
              <a:off x="1659427" y="3416222"/>
              <a:ext cx="251988" cy="123206"/>
            </a:xfrm>
            <a:custGeom>
              <a:avLst/>
              <a:gdLst>
                <a:gd name="T0" fmla="*/ 12 w 102"/>
                <a:gd name="T1" fmla="*/ 40 h 70"/>
                <a:gd name="T2" fmla="*/ 0 w 102"/>
                <a:gd name="T3" fmla="*/ 66 h 70"/>
                <a:gd name="T4" fmla="*/ 93 w 102"/>
                <a:gd name="T5" fmla="*/ 8 h 70"/>
                <a:gd name="T6" fmla="*/ 12 w 102"/>
                <a:gd name="T7" fmla="*/ 40 h 70"/>
              </a:gdLst>
              <a:ahLst/>
              <a:cxnLst>
                <a:cxn ang="0">
                  <a:pos x="T0" y="T1"/>
                </a:cxn>
                <a:cxn ang="0">
                  <a:pos x="T2" y="T3"/>
                </a:cxn>
                <a:cxn ang="0">
                  <a:pos x="T4" y="T5"/>
                </a:cxn>
                <a:cxn ang="0">
                  <a:pos x="T6" y="T7"/>
                </a:cxn>
              </a:cxnLst>
              <a:rect l="0" t="0" r="r" b="b"/>
              <a:pathLst>
                <a:path w="102" h="70">
                  <a:moveTo>
                    <a:pt x="12" y="40"/>
                  </a:moveTo>
                  <a:cubicBezTo>
                    <a:pt x="6" y="48"/>
                    <a:pt x="2" y="57"/>
                    <a:pt x="0" y="66"/>
                  </a:cubicBezTo>
                  <a:cubicBezTo>
                    <a:pt x="48" y="70"/>
                    <a:pt x="102" y="49"/>
                    <a:pt x="93" y="8"/>
                  </a:cubicBezTo>
                  <a:cubicBezTo>
                    <a:pt x="57" y="0"/>
                    <a:pt x="27" y="18"/>
                    <a:pt x="12" y="40"/>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7" name="Freeform 72">
              <a:extLst>
                <a:ext uri="{FF2B5EF4-FFF2-40B4-BE49-F238E27FC236}">
                  <a16:creationId xmlns:a16="http://schemas.microsoft.com/office/drawing/2014/main" id="{CB391835-EFFA-445F-A513-1C6DB7216A30}"/>
                </a:ext>
              </a:extLst>
            </p:cNvPr>
            <p:cNvSpPr/>
            <p:nvPr/>
          </p:nvSpPr>
          <p:spPr bwMode="auto">
            <a:xfrm>
              <a:off x="1403018" y="3348301"/>
              <a:ext cx="251988" cy="124787"/>
            </a:xfrm>
            <a:custGeom>
              <a:avLst/>
              <a:gdLst>
                <a:gd name="T0" fmla="*/ 0 w 102"/>
                <a:gd name="T1" fmla="*/ 53 h 70"/>
                <a:gd name="T2" fmla="*/ 100 w 102"/>
                <a:gd name="T3" fmla="*/ 14 h 70"/>
                <a:gd name="T4" fmla="*/ 0 w 102"/>
                <a:gd name="T5" fmla="*/ 53 h 70"/>
              </a:gdLst>
              <a:ahLst/>
              <a:cxnLst>
                <a:cxn ang="0">
                  <a:pos x="T0" y="T1"/>
                </a:cxn>
                <a:cxn ang="0">
                  <a:pos x="T2" y="T3"/>
                </a:cxn>
                <a:cxn ang="0">
                  <a:pos x="T4" y="T5"/>
                </a:cxn>
              </a:cxnLst>
              <a:rect l="0" t="0" r="r" b="b"/>
              <a:pathLst>
                <a:path w="102" h="70">
                  <a:moveTo>
                    <a:pt x="0" y="53"/>
                  </a:moveTo>
                  <a:cubicBezTo>
                    <a:pt x="61" y="70"/>
                    <a:pt x="102" y="45"/>
                    <a:pt x="100" y="14"/>
                  </a:cubicBezTo>
                  <a:cubicBezTo>
                    <a:pt x="60" y="0"/>
                    <a:pt x="16" y="18"/>
                    <a:pt x="0" y="53"/>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8" name="Freeform 73">
              <a:extLst>
                <a:ext uri="{FF2B5EF4-FFF2-40B4-BE49-F238E27FC236}">
                  <a16:creationId xmlns:a16="http://schemas.microsoft.com/office/drawing/2014/main" id="{06295845-7239-4D05-B422-403D8A4C7B99}"/>
                </a:ext>
              </a:extLst>
            </p:cNvPr>
            <p:cNvSpPr/>
            <p:nvPr/>
          </p:nvSpPr>
          <p:spPr bwMode="auto">
            <a:xfrm>
              <a:off x="1164293" y="3247209"/>
              <a:ext cx="263041" cy="115309"/>
            </a:xfrm>
            <a:custGeom>
              <a:avLst/>
              <a:gdLst>
                <a:gd name="T0" fmla="*/ 106 w 106"/>
                <a:gd name="T1" fmla="*/ 22 h 65"/>
                <a:gd name="T2" fmla="*/ 0 w 106"/>
                <a:gd name="T3" fmla="*/ 27 h 65"/>
                <a:gd name="T4" fmla="*/ 106 w 106"/>
                <a:gd name="T5" fmla="*/ 22 h 65"/>
              </a:gdLst>
              <a:ahLst/>
              <a:cxnLst>
                <a:cxn ang="0">
                  <a:pos x="T0" y="T1"/>
                </a:cxn>
                <a:cxn ang="0">
                  <a:pos x="T2" y="T3"/>
                </a:cxn>
                <a:cxn ang="0">
                  <a:pos x="T4" y="T5"/>
                </a:cxn>
              </a:cxnLst>
              <a:rect l="0" t="0" r="r" b="b"/>
              <a:pathLst>
                <a:path w="106" h="65">
                  <a:moveTo>
                    <a:pt x="106" y="22"/>
                  </a:moveTo>
                  <a:cubicBezTo>
                    <a:pt x="70" y="0"/>
                    <a:pt x="23" y="5"/>
                    <a:pt x="0" y="27"/>
                  </a:cubicBezTo>
                  <a:cubicBezTo>
                    <a:pt x="51" y="65"/>
                    <a:pt x="100" y="54"/>
                    <a:pt x="106" y="22"/>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9" name="Freeform 74">
              <a:extLst>
                <a:ext uri="{FF2B5EF4-FFF2-40B4-BE49-F238E27FC236}">
                  <a16:creationId xmlns:a16="http://schemas.microsoft.com/office/drawing/2014/main" id="{43B95BA4-EF95-40F5-BD7D-760BC921B211}"/>
                </a:ext>
              </a:extLst>
            </p:cNvPr>
            <p:cNvSpPr/>
            <p:nvPr/>
          </p:nvSpPr>
          <p:spPr bwMode="auto">
            <a:xfrm>
              <a:off x="1018405" y="3073456"/>
              <a:ext cx="236516" cy="137423"/>
            </a:xfrm>
            <a:custGeom>
              <a:avLst/>
              <a:gdLst>
                <a:gd name="T0" fmla="*/ 95 w 95"/>
                <a:gd name="T1" fmla="*/ 48 h 78"/>
                <a:gd name="T2" fmla="*/ 0 w 95"/>
                <a:gd name="T3" fmla="*/ 8 h 78"/>
                <a:gd name="T4" fmla="*/ 95 w 95"/>
                <a:gd name="T5" fmla="*/ 48 h 78"/>
              </a:gdLst>
              <a:ahLst/>
              <a:cxnLst>
                <a:cxn ang="0">
                  <a:pos x="T0" y="T1"/>
                </a:cxn>
                <a:cxn ang="0">
                  <a:pos x="T2" y="T3"/>
                </a:cxn>
                <a:cxn ang="0">
                  <a:pos x="T4" y="T5"/>
                </a:cxn>
              </a:cxnLst>
              <a:rect l="0" t="0" r="r" b="b"/>
              <a:pathLst>
                <a:path w="95" h="78">
                  <a:moveTo>
                    <a:pt x="95" y="48"/>
                  </a:moveTo>
                  <a:cubicBezTo>
                    <a:pt x="72" y="14"/>
                    <a:pt x="30" y="0"/>
                    <a:pt x="0" y="8"/>
                  </a:cubicBezTo>
                  <a:cubicBezTo>
                    <a:pt x="24" y="52"/>
                    <a:pt x="73" y="78"/>
                    <a:pt x="95" y="48"/>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0" name="Freeform 75">
              <a:extLst>
                <a:ext uri="{FF2B5EF4-FFF2-40B4-BE49-F238E27FC236}">
                  <a16:creationId xmlns:a16="http://schemas.microsoft.com/office/drawing/2014/main" id="{4A450DA1-FF60-4DC4-8ACF-3D0BFC6DDB70}"/>
                </a:ext>
              </a:extLst>
            </p:cNvPr>
            <p:cNvSpPr/>
            <p:nvPr/>
          </p:nvSpPr>
          <p:spPr bwMode="auto">
            <a:xfrm>
              <a:off x="1002932" y="2863373"/>
              <a:ext cx="170203" cy="139002"/>
            </a:xfrm>
            <a:custGeom>
              <a:avLst/>
              <a:gdLst>
                <a:gd name="T0" fmla="*/ 60 w 68"/>
                <a:gd name="T1" fmla="*/ 74 h 78"/>
                <a:gd name="T2" fmla="*/ 68 w 68"/>
                <a:gd name="T3" fmla="*/ 71 h 78"/>
                <a:gd name="T4" fmla="*/ 0 w 68"/>
                <a:gd name="T5" fmla="*/ 0 h 78"/>
                <a:gd name="T6" fmla="*/ 60 w 68"/>
                <a:gd name="T7" fmla="*/ 74 h 78"/>
              </a:gdLst>
              <a:ahLst/>
              <a:cxnLst>
                <a:cxn ang="0">
                  <a:pos x="T0" y="T1"/>
                </a:cxn>
                <a:cxn ang="0">
                  <a:pos x="T2" y="T3"/>
                </a:cxn>
                <a:cxn ang="0">
                  <a:pos x="T4" y="T5"/>
                </a:cxn>
                <a:cxn ang="0">
                  <a:pos x="T6" y="T7"/>
                </a:cxn>
              </a:cxnLst>
              <a:rect l="0" t="0" r="r" b="b"/>
              <a:pathLst>
                <a:path w="68" h="78">
                  <a:moveTo>
                    <a:pt x="60" y="74"/>
                  </a:moveTo>
                  <a:cubicBezTo>
                    <a:pt x="62" y="73"/>
                    <a:pt x="65" y="72"/>
                    <a:pt x="68" y="71"/>
                  </a:cubicBezTo>
                  <a:cubicBezTo>
                    <a:pt x="63" y="39"/>
                    <a:pt x="35" y="6"/>
                    <a:pt x="0" y="0"/>
                  </a:cubicBezTo>
                  <a:cubicBezTo>
                    <a:pt x="7" y="50"/>
                    <a:pt x="36" y="78"/>
                    <a:pt x="60" y="74"/>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1" name="Freeform 76">
              <a:extLst>
                <a:ext uri="{FF2B5EF4-FFF2-40B4-BE49-F238E27FC236}">
                  <a16:creationId xmlns:a16="http://schemas.microsoft.com/office/drawing/2014/main" id="{3EEE004D-53DC-42CA-A773-C48BEFA03F74}"/>
                </a:ext>
              </a:extLst>
            </p:cNvPr>
            <p:cNvSpPr/>
            <p:nvPr/>
          </p:nvSpPr>
          <p:spPr bwMode="auto">
            <a:xfrm>
              <a:off x="1069245" y="2665927"/>
              <a:ext cx="130416" cy="150060"/>
            </a:xfrm>
            <a:custGeom>
              <a:avLst/>
              <a:gdLst>
                <a:gd name="T0" fmla="*/ 48 w 53"/>
                <a:gd name="T1" fmla="*/ 82 h 85"/>
                <a:gd name="T2" fmla="*/ 5 w 53"/>
                <a:gd name="T3" fmla="*/ 0 h 85"/>
                <a:gd name="T4" fmla="*/ 48 w 53"/>
                <a:gd name="T5" fmla="*/ 82 h 85"/>
              </a:gdLst>
              <a:ahLst/>
              <a:cxnLst>
                <a:cxn ang="0">
                  <a:pos x="T0" y="T1"/>
                </a:cxn>
                <a:cxn ang="0">
                  <a:pos x="T2" y="T3"/>
                </a:cxn>
                <a:cxn ang="0">
                  <a:pos x="T4" y="T5"/>
                </a:cxn>
              </a:cxnLst>
              <a:rect l="0" t="0" r="r" b="b"/>
              <a:pathLst>
                <a:path w="53" h="85">
                  <a:moveTo>
                    <a:pt x="48" y="82"/>
                  </a:moveTo>
                  <a:cubicBezTo>
                    <a:pt x="53" y="49"/>
                    <a:pt x="34" y="14"/>
                    <a:pt x="5" y="0"/>
                  </a:cubicBezTo>
                  <a:cubicBezTo>
                    <a:pt x="0" y="48"/>
                    <a:pt x="20" y="85"/>
                    <a:pt x="48" y="82"/>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2" name="Freeform 77">
              <a:extLst>
                <a:ext uri="{FF2B5EF4-FFF2-40B4-BE49-F238E27FC236}">
                  <a16:creationId xmlns:a16="http://schemas.microsoft.com/office/drawing/2014/main" id="{8BA908F8-416D-4EB0-BA79-B605A871BD89}"/>
                </a:ext>
              </a:extLst>
            </p:cNvPr>
            <p:cNvSpPr/>
            <p:nvPr/>
          </p:nvSpPr>
          <p:spPr bwMode="auto">
            <a:xfrm>
              <a:off x="1181976" y="2492174"/>
              <a:ext cx="114942" cy="148480"/>
            </a:xfrm>
            <a:custGeom>
              <a:avLst/>
              <a:gdLst>
                <a:gd name="T0" fmla="*/ 34 w 46"/>
                <a:gd name="T1" fmla="*/ 84 h 84"/>
                <a:gd name="T2" fmla="*/ 10 w 46"/>
                <a:gd name="T3" fmla="*/ 0 h 84"/>
                <a:gd name="T4" fmla="*/ 34 w 46"/>
                <a:gd name="T5" fmla="*/ 84 h 84"/>
              </a:gdLst>
              <a:ahLst/>
              <a:cxnLst>
                <a:cxn ang="0">
                  <a:pos x="T0" y="T1"/>
                </a:cxn>
                <a:cxn ang="0">
                  <a:pos x="T2" y="T3"/>
                </a:cxn>
                <a:cxn ang="0">
                  <a:pos x="T4" y="T5"/>
                </a:cxn>
              </a:cxnLst>
              <a:rect l="0" t="0" r="r" b="b"/>
              <a:pathLst>
                <a:path w="46" h="84">
                  <a:moveTo>
                    <a:pt x="34" y="84"/>
                  </a:moveTo>
                  <a:cubicBezTo>
                    <a:pt x="46" y="55"/>
                    <a:pt x="34" y="19"/>
                    <a:pt x="10" y="0"/>
                  </a:cubicBezTo>
                  <a:cubicBezTo>
                    <a:pt x="0" y="36"/>
                    <a:pt x="6" y="79"/>
                    <a:pt x="34" y="84"/>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3" name="Freeform 78">
              <a:extLst>
                <a:ext uri="{FF2B5EF4-FFF2-40B4-BE49-F238E27FC236}">
                  <a16:creationId xmlns:a16="http://schemas.microsoft.com/office/drawing/2014/main" id="{274A4C62-A148-4909-8B90-FDC02CBFE978}"/>
                </a:ext>
              </a:extLst>
            </p:cNvPr>
            <p:cNvSpPr/>
            <p:nvPr/>
          </p:nvSpPr>
          <p:spPr bwMode="auto">
            <a:xfrm>
              <a:off x="2079407" y="2462162"/>
              <a:ext cx="1584874" cy="1222587"/>
            </a:xfrm>
            <a:custGeom>
              <a:avLst/>
              <a:gdLst>
                <a:gd name="T0" fmla="*/ 112 w 640"/>
                <a:gd name="T1" fmla="*/ 570 h 691"/>
                <a:gd name="T2" fmla="*/ 529 w 640"/>
                <a:gd name="T3" fmla="*/ 162 h 691"/>
                <a:gd name="T4" fmla="*/ 525 w 640"/>
                <a:gd name="T5" fmla="*/ 148 h 691"/>
                <a:gd name="T6" fmla="*/ 520 w 640"/>
                <a:gd name="T7" fmla="*/ 135 h 691"/>
                <a:gd name="T8" fmla="*/ 489 w 640"/>
                <a:gd name="T9" fmla="*/ 63 h 691"/>
                <a:gd name="T10" fmla="*/ 460 w 640"/>
                <a:gd name="T11" fmla="*/ 0 h 691"/>
                <a:gd name="T12" fmla="*/ 487 w 640"/>
                <a:gd name="T13" fmla="*/ 32 h 691"/>
                <a:gd name="T14" fmla="*/ 491 w 640"/>
                <a:gd name="T15" fmla="*/ 62 h 691"/>
                <a:gd name="T16" fmla="*/ 524 w 640"/>
                <a:gd name="T17" fmla="*/ 134 h 691"/>
                <a:gd name="T18" fmla="*/ 534 w 640"/>
                <a:gd name="T19" fmla="*/ 161 h 691"/>
                <a:gd name="T20" fmla="*/ 123 w 640"/>
                <a:gd name="T21" fmla="*/ 586 h 691"/>
                <a:gd name="T22" fmla="*/ 115 w 640"/>
                <a:gd name="T23" fmla="*/ 590 h 691"/>
                <a:gd name="T24" fmla="*/ 20 w 640"/>
                <a:gd name="T25" fmla="*/ 691 h 691"/>
                <a:gd name="T26" fmla="*/ 0 w 640"/>
                <a:gd name="T27" fmla="*/ 679 h 691"/>
                <a:gd name="T28" fmla="*/ 112 w 640"/>
                <a:gd name="T29" fmla="*/ 57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0" h="691">
                  <a:moveTo>
                    <a:pt x="112" y="570"/>
                  </a:moveTo>
                  <a:cubicBezTo>
                    <a:pt x="245" y="511"/>
                    <a:pt x="632" y="492"/>
                    <a:pt x="529" y="162"/>
                  </a:cubicBezTo>
                  <a:cubicBezTo>
                    <a:pt x="527" y="157"/>
                    <a:pt x="526" y="152"/>
                    <a:pt x="525" y="148"/>
                  </a:cubicBezTo>
                  <a:cubicBezTo>
                    <a:pt x="523" y="143"/>
                    <a:pt x="522" y="139"/>
                    <a:pt x="520" y="135"/>
                  </a:cubicBezTo>
                  <a:cubicBezTo>
                    <a:pt x="511" y="110"/>
                    <a:pt x="500" y="84"/>
                    <a:pt x="489" y="63"/>
                  </a:cubicBezTo>
                  <a:cubicBezTo>
                    <a:pt x="471" y="53"/>
                    <a:pt x="461" y="23"/>
                    <a:pt x="460" y="0"/>
                  </a:cubicBezTo>
                  <a:cubicBezTo>
                    <a:pt x="471" y="7"/>
                    <a:pt x="481" y="19"/>
                    <a:pt x="487" y="32"/>
                  </a:cubicBezTo>
                  <a:cubicBezTo>
                    <a:pt x="493" y="45"/>
                    <a:pt x="493" y="55"/>
                    <a:pt x="491" y="62"/>
                  </a:cubicBezTo>
                  <a:cubicBezTo>
                    <a:pt x="503" y="84"/>
                    <a:pt x="515" y="109"/>
                    <a:pt x="524" y="134"/>
                  </a:cubicBezTo>
                  <a:cubicBezTo>
                    <a:pt x="528" y="142"/>
                    <a:pt x="531" y="151"/>
                    <a:pt x="534" y="161"/>
                  </a:cubicBezTo>
                  <a:cubicBezTo>
                    <a:pt x="640" y="502"/>
                    <a:pt x="243" y="528"/>
                    <a:pt x="123" y="586"/>
                  </a:cubicBezTo>
                  <a:cubicBezTo>
                    <a:pt x="120" y="587"/>
                    <a:pt x="118" y="588"/>
                    <a:pt x="115" y="590"/>
                  </a:cubicBezTo>
                  <a:cubicBezTo>
                    <a:pt x="77" y="610"/>
                    <a:pt x="20" y="650"/>
                    <a:pt x="20" y="691"/>
                  </a:cubicBezTo>
                  <a:cubicBezTo>
                    <a:pt x="14" y="687"/>
                    <a:pt x="6" y="683"/>
                    <a:pt x="0" y="679"/>
                  </a:cubicBezTo>
                  <a:cubicBezTo>
                    <a:pt x="13" y="627"/>
                    <a:pt x="64" y="594"/>
                    <a:pt x="112" y="570"/>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4" name="Freeform 79">
              <a:extLst>
                <a:ext uri="{FF2B5EF4-FFF2-40B4-BE49-F238E27FC236}">
                  <a16:creationId xmlns:a16="http://schemas.microsoft.com/office/drawing/2014/main" id="{4D781B95-10D5-4796-BA34-E90E9BB6214A}"/>
                </a:ext>
              </a:extLst>
            </p:cNvPr>
            <p:cNvSpPr/>
            <p:nvPr/>
          </p:nvSpPr>
          <p:spPr bwMode="auto">
            <a:xfrm>
              <a:off x="2430865" y="3259845"/>
              <a:ext cx="282934" cy="169014"/>
            </a:xfrm>
            <a:custGeom>
              <a:avLst/>
              <a:gdLst>
                <a:gd name="T0" fmla="*/ 101 w 114"/>
                <a:gd name="T1" fmla="*/ 32 h 95"/>
                <a:gd name="T2" fmla="*/ 8 w 114"/>
                <a:gd name="T3" fmla="*/ 95 h 95"/>
                <a:gd name="T4" fmla="*/ 114 w 114"/>
                <a:gd name="T5" fmla="*/ 0 h 95"/>
                <a:gd name="T6" fmla="*/ 101 w 114"/>
                <a:gd name="T7" fmla="*/ 32 h 95"/>
              </a:gdLst>
              <a:ahLst/>
              <a:cxnLst>
                <a:cxn ang="0">
                  <a:pos x="T0" y="T1"/>
                </a:cxn>
                <a:cxn ang="0">
                  <a:pos x="T2" y="T3"/>
                </a:cxn>
                <a:cxn ang="0">
                  <a:pos x="T4" y="T5"/>
                </a:cxn>
                <a:cxn ang="0">
                  <a:pos x="T6" y="T7"/>
                </a:cxn>
              </a:cxnLst>
              <a:rect l="0" t="0" r="r" b="b"/>
              <a:pathLst>
                <a:path w="114" h="95">
                  <a:moveTo>
                    <a:pt x="101" y="32"/>
                  </a:moveTo>
                  <a:cubicBezTo>
                    <a:pt x="83" y="63"/>
                    <a:pt x="46" y="89"/>
                    <a:pt x="8" y="95"/>
                  </a:cubicBezTo>
                  <a:cubicBezTo>
                    <a:pt x="0" y="51"/>
                    <a:pt x="69" y="13"/>
                    <a:pt x="114" y="0"/>
                  </a:cubicBezTo>
                  <a:cubicBezTo>
                    <a:pt x="112" y="11"/>
                    <a:pt x="108" y="21"/>
                    <a:pt x="101" y="32"/>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5" name="Freeform 80">
              <a:extLst>
                <a:ext uri="{FF2B5EF4-FFF2-40B4-BE49-F238E27FC236}">
                  <a16:creationId xmlns:a16="http://schemas.microsoft.com/office/drawing/2014/main" id="{221D9284-B508-454C-8D57-29A55D9E84F1}"/>
                </a:ext>
              </a:extLst>
            </p:cNvPr>
            <p:cNvSpPr/>
            <p:nvPr/>
          </p:nvSpPr>
          <p:spPr bwMode="auto">
            <a:xfrm>
              <a:off x="2702747" y="3215617"/>
              <a:ext cx="216621" cy="162696"/>
            </a:xfrm>
            <a:custGeom>
              <a:avLst/>
              <a:gdLst>
                <a:gd name="T0" fmla="*/ 1 w 88"/>
                <a:gd name="T1" fmla="*/ 92 h 92"/>
                <a:gd name="T2" fmla="*/ 5 w 88"/>
                <a:gd name="T3" fmla="*/ 69 h 92"/>
                <a:gd name="T4" fmla="*/ 88 w 88"/>
                <a:gd name="T5" fmla="*/ 0 h 92"/>
                <a:gd name="T6" fmla="*/ 1 w 88"/>
                <a:gd name="T7" fmla="*/ 92 h 92"/>
              </a:gdLst>
              <a:ahLst/>
              <a:cxnLst>
                <a:cxn ang="0">
                  <a:pos x="T0" y="T1"/>
                </a:cxn>
                <a:cxn ang="0">
                  <a:pos x="T2" y="T3"/>
                </a:cxn>
                <a:cxn ang="0">
                  <a:pos x="T4" y="T5"/>
                </a:cxn>
                <a:cxn ang="0">
                  <a:pos x="T6" y="T7"/>
                </a:cxn>
              </a:cxnLst>
              <a:rect l="0" t="0" r="r" b="b"/>
              <a:pathLst>
                <a:path w="88" h="92">
                  <a:moveTo>
                    <a:pt x="1" y="92"/>
                  </a:moveTo>
                  <a:cubicBezTo>
                    <a:pt x="0" y="85"/>
                    <a:pt x="1" y="77"/>
                    <a:pt x="5" y="69"/>
                  </a:cubicBezTo>
                  <a:cubicBezTo>
                    <a:pt x="13" y="50"/>
                    <a:pt x="39" y="22"/>
                    <a:pt x="88" y="0"/>
                  </a:cubicBezTo>
                  <a:cubicBezTo>
                    <a:pt x="85" y="46"/>
                    <a:pt x="47" y="90"/>
                    <a:pt x="1" y="92"/>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6" name="Freeform 81">
              <a:extLst>
                <a:ext uri="{FF2B5EF4-FFF2-40B4-BE49-F238E27FC236}">
                  <a16:creationId xmlns:a16="http://schemas.microsoft.com/office/drawing/2014/main" id="{DF6E0C95-FCAE-42CB-A92D-B935162F41D8}"/>
                </a:ext>
              </a:extLst>
            </p:cNvPr>
            <p:cNvSpPr/>
            <p:nvPr/>
          </p:nvSpPr>
          <p:spPr bwMode="auto">
            <a:xfrm>
              <a:off x="2919368" y="3155594"/>
              <a:ext cx="196728" cy="173753"/>
            </a:xfrm>
            <a:custGeom>
              <a:avLst/>
              <a:gdLst>
                <a:gd name="T0" fmla="*/ 8 w 79"/>
                <a:gd name="T1" fmla="*/ 98 h 98"/>
                <a:gd name="T2" fmla="*/ 68 w 79"/>
                <a:gd name="T3" fmla="*/ 0 h 98"/>
                <a:gd name="T4" fmla="*/ 8 w 79"/>
                <a:gd name="T5" fmla="*/ 98 h 98"/>
              </a:gdLst>
              <a:ahLst/>
              <a:cxnLst>
                <a:cxn ang="0">
                  <a:pos x="T0" y="T1"/>
                </a:cxn>
                <a:cxn ang="0">
                  <a:pos x="T2" y="T3"/>
                </a:cxn>
                <a:cxn ang="0">
                  <a:pos x="T4" y="T5"/>
                </a:cxn>
              </a:cxnLst>
              <a:rect l="0" t="0" r="r" b="b"/>
              <a:pathLst>
                <a:path w="79" h="98">
                  <a:moveTo>
                    <a:pt x="8" y="98"/>
                  </a:moveTo>
                  <a:cubicBezTo>
                    <a:pt x="0" y="64"/>
                    <a:pt x="41" y="22"/>
                    <a:pt x="68" y="0"/>
                  </a:cubicBezTo>
                  <a:cubicBezTo>
                    <a:pt x="79" y="45"/>
                    <a:pt x="50" y="91"/>
                    <a:pt x="8" y="98"/>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7" name="Freeform 82">
              <a:extLst>
                <a:ext uri="{FF2B5EF4-FFF2-40B4-BE49-F238E27FC236}">
                  <a16:creationId xmlns:a16="http://schemas.microsoft.com/office/drawing/2014/main" id="{04BB62C4-04A2-48F1-8A96-AFFCF35FB5D7}"/>
                </a:ext>
              </a:extLst>
            </p:cNvPr>
            <p:cNvSpPr/>
            <p:nvPr/>
          </p:nvSpPr>
          <p:spPr bwMode="auto">
            <a:xfrm>
              <a:off x="3120517" y="3076615"/>
              <a:ext cx="145888" cy="176912"/>
            </a:xfrm>
            <a:custGeom>
              <a:avLst/>
              <a:gdLst>
                <a:gd name="T0" fmla="*/ 14 w 59"/>
                <a:gd name="T1" fmla="*/ 100 h 100"/>
                <a:gd name="T2" fmla="*/ 34 w 59"/>
                <a:gd name="T3" fmla="*/ 0 h 100"/>
                <a:gd name="T4" fmla="*/ 41 w 59"/>
                <a:gd name="T5" fmla="*/ 12 h 100"/>
                <a:gd name="T6" fmla="*/ 14 w 59"/>
                <a:gd name="T7" fmla="*/ 100 h 100"/>
              </a:gdLst>
              <a:ahLst/>
              <a:cxnLst>
                <a:cxn ang="0">
                  <a:pos x="T0" y="T1"/>
                </a:cxn>
                <a:cxn ang="0">
                  <a:pos x="T2" y="T3"/>
                </a:cxn>
                <a:cxn ang="0">
                  <a:pos x="T4" y="T5"/>
                </a:cxn>
                <a:cxn ang="0">
                  <a:pos x="T6" y="T7"/>
                </a:cxn>
              </a:cxnLst>
              <a:rect l="0" t="0" r="r" b="b"/>
              <a:pathLst>
                <a:path w="59" h="100">
                  <a:moveTo>
                    <a:pt x="14" y="100"/>
                  </a:moveTo>
                  <a:cubicBezTo>
                    <a:pt x="0" y="74"/>
                    <a:pt x="20" y="26"/>
                    <a:pt x="34" y="0"/>
                  </a:cubicBezTo>
                  <a:cubicBezTo>
                    <a:pt x="36" y="4"/>
                    <a:pt x="39" y="7"/>
                    <a:pt x="41" y="12"/>
                  </a:cubicBezTo>
                  <a:cubicBezTo>
                    <a:pt x="59" y="43"/>
                    <a:pt x="49" y="85"/>
                    <a:pt x="14" y="100"/>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8" name="Freeform 83">
              <a:extLst>
                <a:ext uri="{FF2B5EF4-FFF2-40B4-BE49-F238E27FC236}">
                  <a16:creationId xmlns:a16="http://schemas.microsoft.com/office/drawing/2014/main" id="{1E177677-82A6-4244-8E1C-61EC5F0C0A83}"/>
                </a:ext>
              </a:extLst>
            </p:cNvPr>
            <p:cNvSpPr/>
            <p:nvPr/>
          </p:nvSpPr>
          <p:spPr bwMode="auto">
            <a:xfrm>
              <a:off x="3255352" y="2972364"/>
              <a:ext cx="125995" cy="167434"/>
            </a:xfrm>
            <a:custGeom>
              <a:avLst/>
              <a:gdLst>
                <a:gd name="T0" fmla="*/ 3 w 51"/>
                <a:gd name="T1" fmla="*/ 0 h 95"/>
                <a:gd name="T2" fmla="*/ 26 w 51"/>
                <a:gd name="T3" fmla="*/ 95 h 95"/>
                <a:gd name="T4" fmla="*/ 3 w 51"/>
                <a:gd name="T5" fmla="*/ 0 h 95"/>
              </a:gdLst>
              <a:ahLst/>
              <a:cxnLst>
                <a:cxn ang="0">
                  <a:pos x="T0" y="T1"/>
                </a:cxn>
                <a:cxn ang="0">
                  <a:pos x="T2" y="T3"/>
                </a:cxn>
                <a:cxn ang="0">
                  <a:pos x="T4" y="T5"/>
                </a:cxn>
              </a:cxnLst>
              <a:rect l="0" t="0" r="r" b="b"/>
              <a:pathLst>
                <a:path w="51" h="95">
                  <a:moveTo>
                    <a:pt x="3" y="0"/>
                  </a:moveTo>
                  <a:cubicBezTo>
                    <a:pt x="42" y="21"/>
                    <a:pt x="51" y="69"/>
                    <a:pt x="26" y="95"/>
                  </a:cubicBezTo>
                  <a:cubicBezTo>
                    <a:pt x="5" y="78"/>
                    <a:pt x="0" y="27"/>
                    <a:pt x="3" y="0"/>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9" name="Freeform 84">
              <a:extLst>
                <a:ext uri="{FF2B5EF4-FFF2-40B4-BE49-F238E27FC236}">
                  <a16:creationId xmlns:a16="http://schemas.microsoft.com/office/drawing/2014/main" id="{7D136CF6-098B-4790-AD21-887FF0DD3CF2}"/>
                </a:ext>
              </a:extLst>
            </p:cNvPr>
            <p:cNvSpPr/>
            <p:nvPr/>
          </p:nvSpPr>
          <p:spPr bwMode="auto">
            <a:xfrm>
              <a:off x="3266405" y="2845998"/>
              <a:ext cx="165782" cy="142161"/>
            </a:xfrm>
            <a:custGeom>
              <a:avLst/>
              <a:gdLst>
                <a:gd name="T0" fmla="*/ 0 w 67"/>
                <a:gd name="T1" fmla="*/ 0 h 80"/>
                <a:gd name="T2" fmla="*/ 56 w 67"/>
                <a:gd name="T3" fmla="*/ 80 h 80"/>
                <a:gd name="T4" fmla="*/ 0 w 67"/>
                <a:gd name="T5" fmla="*/ 0 h 80"/>
              </a:gdLst>
              <a:ahLst/>
              <a:cxnLst>
                <a:cxn ang="0">
                  <a:pos x="T0" y="T1"/>
                </a:cxn>
                <a:cxn ang="0">
                  <a:pos x="T2" y="T3"/>
                </a:cxn>
                <a:cxn ang="0">
                  <a:pos x="T4" y="T5"/>
                </a:cxn>
              </a:cxnLst>
              <a:rect l="0" t="0" r="r" b="b"/>
              <a:pathLst>
                <a:path w="67" h="80">
                  <a:moveTo>
                    <a:pt x="0" y="0"/>
                  </a:moveTo>
                  <a:cubicBezTo>
                    <a:pt x="42" y="8"/>
                    <a:pt x="67" y="48"/>
                    <a:pt x="56" y="80"/>
                  </a:cubicBezTo>
                  <a:cubicBezTo>
                    <a:pt x="28" y="73"/>
                    <a:pt x="6" y="28"/>
                    <a:pt x="0" y="0"/>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0" name="Freeform 85">
              <a:extLst>
                <a:ext uri="{FF2B5EF4-FFF2-40B4-BE49-F238E27FC236}">
                  <a16:creationId xmlns:a16="http://schemas.microsoft.com/office/drawing/2014/main" id="{1960E096-5514-40A5-86FE-E92E437E92AD}"/>
                </a:ext>
              </a:extLst>
            </p:cNvPr>
            <p:cNvSpPr/>
            <p:nvPr/>
          </p:nvSpPr>
          <p:spPr bwMode="auto">
            <a:xfrm>
              <a:off x="3213355" y="2706996"/>
              <a:ext cx="185675" cy="118468"/>
            </a:xfrm>
            <a:custGeom>
              <a:avLst/>
              <a:gdLst>
                <a:gd name="T0" fmla="*/ 52 w 75"/>
                <a:gd name="T1" fmla="*/ 19 h 67"/>
                <a:gd name="T2" fmla="*/ 75 w 75"/>
                <a:gd name="T3" fmla="*/ 63 h 67"/>
                <a:gd name="T4" fmla="*/ 0 w 75"/>
                <a:gd name="T5" fmla="*/ 0 h 67"/>
                <a:gd name="T6" fmla="*/ 52 w 75"/>
                <a:gd name="T7" fmla="*/ 19 h 67"/>
              </a:gdLst>
              <a:ahLst/>
              <a:cxnLst>
                <a:cxn ang="0">
                  <a:pos x="T0" y="T1"/>
                </a:cxn>
                <a:cxn ang="0">
                  <a:pos x="T2" y="T3"/>
                </a:cxn>
                <a:cxn ang="0">
                  <a:pos x="T4" y="T5"/>
                </a:cxn>
                <a:cxn ang="0">
                  <a:pos x="T6" y="T7"/>
                </a:cxn>
              </a:cxnLst>
              <a:rect l="0" t="0" r="r" b="b"/>
              <a:pathLst>
                <a:path w="75" h="67">
                  <a:moveTo>
                    <a:pt x="52" y="19"/>
                  </a:moveTo>
                  <a:cubicBezTo>
                    <a:pt x="66" y="31"/>
                    <a:pt x="74" y="45"/>
                    <a:pt x="75" y="63"/>
                  </a:cubicBezTo>
                  <a:cubicBezTo>
                    <a:pt x="45" y="67"/>
                    <a:pt x="14" y="27"/>
                    <a:pt x="0" y="0"/>
                  </a:cubicBezTo>
                  <a:cubicBezTo>
                    <a:pt x="16" y="0"/>
                    <a:pt x="35" y="4"/>
                    <a:pt x="52" y="19"/>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1" name="Freeform 86">
              <a:extLst>
                <a:ext uri="{FF2B5EF4-FFF2-40B4-BE49-F238E27FC236}">
                  <a16:creationId xmlns:a16="http://schemas.microsoft.com/office/drawing/2014/main" id="{3A289E86-282D-4330-974F-E53A2B0CB388}"/>
                </a:ext>
              </a:extLst>
            </p:cNvPr>
            <p:cNvSpPr/>
            <p:nvPr/>
          </p:nvSpPr>
          <p:spPr bwMode="auto">
            <a:xfrm>
              <a:off x="3124938" y="2558516"/>
              <a:ext cx="205570" cy="112150"/>
            </a:xfrm>
            <a:custGeom>
              <a:avLst/>
              <a:gdLst>
                <a:gd name="T0" fmla="*/ 83 w 83"/>
                <a:gd name="T1" fmla="*/ 53 h 64"/>
                <a:gd name="T2" fmla="*/ 0 w 83"/>
                <a:gd name="T3" fmla="*/ 6 h 64"/>
                <a:gd name="T4" fmla="*/ 83 w 83"/>
                <a:gd name="T5" fmla="*/ 53 h 64"/>
              </a:gdLst>
              <a:ahLst/>
              <a:cxnLst>
                <a:cxn ang="0">
                  <a:pos x="T0" y="T1"/>
                </a:cxn>
                <a:cxn ang="0">
                  <a:pos x="T2" y="T3"/>
                </a:cxn>
                <a:cxn ang="0">
                  <a:pos x="T4" y="T5"/>
                </a:cxn>
              </a:cxnLst>
              <a:rect l="0" t="0" r="r" b="b"/>
              <a:pathLst>
                <a:path w="83" h="64">
                  <a:moveTo>
                    <a:pt x="83" y="53"/>
                  </a:moveTo>
                  <a:cubicBezTo>
                    <a:pt x="55" y="64"/>
                    <a:pt x="18" y="31"/>
                    <a:pt x="0" y="6"/>
                  </a:cubicBezTo>
                  <a:cubicBezTo>
                    <a:pt x="35" y="0"/>
                    <a:pt x="74" y="20"/>
                    <a:pt x="83" y="53"/>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2" name="Freeform 87">
              <a:extLst>
                <a:ext uri="{FF2B5EF4-FFF2-40B4-BE49-F238E27FC236}">
                  <a16:creationId xmlns:a16="http://schemas.microsoft.com/office/drawing/2014/main" id="{F17878CD-ACE7-4C91-B46D-B3E5529610D0}"/>
                </a:ext>
              </a:extLst>
            </p:cNvPr>
            <p:cNvSpPr/>
            <p:nvPr/>
          </p:nvSpPr>
          <p:spPr bwMode="auto">
            <a:xfrm>
              <a:off x="2479495" y="3473087"/>
              <a:ext cx="229884" cy="121627"/>
            </a:xfrm>
            <a:custGeom>
              <a:avLst/>
              <a:gdLst>
                <a:gd name="T0" fmla="*/ 63 w 93"/>
                <a:gd name="T1" fmla="*/ 15 h 69"/>
                <a:gd name="T2" fmla="*/ 93 w 93"/>
                <a:gd name="T3" fmla="*/ 69 h 69"/>
                <a:gd name="T4" fmla="*/ 5 w 93"/>
                <a:gd name="T5" fmla="*/ 6 h 69"/>
                <a:gd name="T6" fmla="*/ 63 w 93"/>
                <a:gd name="T7" fmla="*/ 15 h 69"/>
              </a:gdLst>
              <a:ahLst/>
              <a:cxnLst>
                <a:cxn ang="0">
                  <a:pos x="T0" y="T1"/>
                </a:cxn>
                <a:cxn ang="0">
                  <a:pos x="T2" y="T3"/>
                </a:cxn>
                <a:cxn ang="0">
                  <a:pos x="T4" y="T5"/>
                </a:cxn>
                <a:cxn ang="0">
                  <a:pos x="T6" y="T7"/>
                </a:cxn>
              </a:cxnLst>
              <a:rect l="0" t="0" r="r" b="b"/>
              <a:pathLst>
                <a:path w="93" h="69">
                  <a:moveTo>
                    <a:pt x="63" y="15"/>
                  </a:moveTo>
                  <a:cubicBezTo>
                    <a:pt x="81" y="28"/>
                    <a:pt x="91" y="47"/>
                    <a:pt x="93" y="69"/>
                  </a:cubicBezTo>
                  <a:cubicBezTo>
                    <a:pt x="54" y="68"/>
                    <a:pt x="0" y="44"/>
                    <a:pt x="5" y="6"/>
                  </a:cubicBezTo>
                  <a:cubicBezTo>
                    <a:pt x="24" y="0"/>
                    <a:pt x="44" y="1"/>
                    <a:pt x="63" y="15"/>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3" name="Freeform 88">
              <a:extLst>
                <a:ext uri="{FF2B5EF4-FFF2-40B4-BE49-F238E27FC236}">
                  <a16:creationId xmlns:a16="http://schemas.microsoft.com/office/drawing/2014/main" id="{E56FD9E2-65E6-41D2-B237-30D541FDC653}"/>
                </a:ext>
              </a:extLst>
            </p:cNvPr>
            <p:cNvSpPr/>
            <p:nvPr/>
          </p:nvSpPr>
          <p:spPr bwMode="auto">
            <a:xfrm>
              <a:off x="2711588" y="3416222"/>
              <a:ext cx="251988" cy="123206"/>
            </a:xfrm>
            <a:custGeom>
              <a:avLst/>
              <a:gdLst>
                <a:gd name="T0" fmla="*/ 91 w 102"/>
                <a:gd name="T1" fmla="*/ 40 h 70"/>
                <a:gd name="T2" fmla="*/ 102 w 102"/>
                <a:gd name="T3" fmla="*/ 66 h 70"/>
                <a:gd name="T4" fmla="*/ 9 w 102"/>
                <a:gd name="T5" fmla="*/ 8 h 70"/>
                <a:gd name="T6" fmla="*/ 91 w 102"/>
                <a:gd name="T7" fmla="*/ 40 h 70"/>
              </a:gdLst>
              <a:ahLst/>
              <a:cxnLst>
                <a:cxn ang="0">
                  <a:pos x="T0" y="T1"/>
                </a:cxn>
                <a:cxn ang="0">
                  <a:pos x="T2" y="T3"/>
                </a:cxn>
                <a:cxn ang="0">
                  <a:pos x="T4" y="T5"/>
                </a:cxn>
                <a:cxn ang="0">
                  <a:pos x="T6" y="T7"/>
                </a:cxn>
              </a:cxnLst>
              <a:rect l="0" t="0" r="r" b="b"/>
              <a:pathLst>
                <a:path w="102" h="70">
                  <a:moveTo>
                    <a:pt x="91" y="40"/>
                  </a:moveTo>
                  <a:cubicBezTo>
                    <a:pt x="96" y="48"/>
                    <a:pt x="100" y="57"/>
                    <a:pt x="102" y="66"/>
                  </a:cubicBezTo>
                  <a:cubicBezTo>
                    <a:pt x="54" y="70"/>
                    <a:pt x="0" y="49"/>
                    <a:pt x="9" y="8"/>
                  </a:cubicBezTo>
                  <a:cubicBezTo>
                    <a:pt x="45" y="0"/>
                    <a:pt x="76" y="18"/>
                    <a:pt x="91" y="40"/>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4" name="Freeform 89">
              <a:extLst>
                <a:ext uri="{FF2B5EF4-FFF2-40B4-BE49-F238E27FC236}">
                  <a16:creationId xmlns:a16="http://schemas.microsoft.com/office/drawing/2014/main" id="{D6E3927A-0197-4A2D-B859-B6CC3C0C4AFB}"/>
                </a:ext>
              </a:extLst>
            </p:cNvPr>
            <p:cNvSpPr/>
            <p:nvPr/>
          </p:nvSpPr>
          <p:spPr bwMode="auto">
            <a:xfrm>
              <a:off x="2967997" y="3348301"/>
              <a:ext cx="254199" cy="124787"/>
            </a:xfrm>
            <a:custGeom>
              <a:avLst/>
              <a:gdLst>
                <a:gd name="T0" fmla="*/ 102 w 102"/>
                <a:gd name="T1" fmla="*/ 53 h 70"/>
                <a:gd name="T2" fmla="*/ 2 w 102"/>
                <a:gd name="T3" fmla="*/ 14 h 70"/>
                <a:gd name="T4" fmla="*/ 102 w 102"/>
                <a:gd name="T5" fmla="*/ 53 h 70"/>
              </a:gdLst>
              <a:ahLst/>
              <a:cxnLst>
                <a:cxn ang="0">
                  <a:pos x="T0" y="T1"/>
                </a:cxn>
                <a:cxn ang="0">
                  <a:pos x="T2" y="T3"/>
                </a:cxn>
                <a:cxn ang="0">
                  <a:pos x="T4" y="T5"/>
                </a:cxn>
              </a:cxnLst>
              <a:rect l="0" t="0" r="r" b="b"/>
              <a:pathLst>
                <a:path w="102" h="70">
                  <a:moveTo>
                    <a:pt x="102" y="53"/>
                  </a:moveTo>
                  <a:cubicBezTo>
                    <a:pt x="41" y="70"/>
                    <a:pt x="0" y="45"/>
                    <a:pt x="2" y="14"/>
                  </a:cubicBezTo>
                  <a:cubicBezTo>
                    <a:pt x="42" y="0"/>
                    <a:pt x="86" y="18"/>
                    <a:pt x="102" y="53"/>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5" name="Freeform 90">
              <a:extLst>
                <a:ext uri="{FF2B5EF4-FFF2-40B4-BE49-F238E27FC236}">
                  <a16:creationId xmlns:a16="http://schemas.microsoft.com/office/drawing/2014/main" id="{2F00B93A-D99E-4663-B53C-633D4E566897}"/>
                </a:ext>
              </a:extLst>
            </p:cNvPr>
            <p:cNvSpPr/>
            <p:nvPr/>
          </p:nvSpPr>
          <p:spPr bwMode="auto">
            <a:xfrm>
              <a:off x="3195671" y="3247209"/>
              <a:ext cx="263041" cy="115309"/>
            </a:xfrm>
            <a:custGeom>
              <a:avLst/>
              <a:gdLst>
                <a:gd name="T0" fmla="*/ 0 w 106"/>
                <a:gd name="T1" fmla="*/ 22 h 65"/>
                <a:gd name="T2" fmla="*/ 106 w 106"/>
                <a:gd name="T3" fmla="*/ 27 h 65"/>
                <a:gd name="T4" fmla="*/ 0 w 106"/>
                <a:gd name="T5" fmla="*/ 22 h 65"/>
              </a:gdLst>
              <a:ahLst/>
              <a:cxnLst>
                <a:cxn ang="0">
                  <a:pos x="T0" y="T1"/>
                </a:cxn>
                <a:cxn ang="0">
                  <a:pos x="T2" y="T3"/>
                </a:cxn>
                <a:cxn ang="0">
                  <a:pos x="T4" y="T5"/>
                </a:cxn>
              </a:cxnLst>
              <a:rect l="0" t="0" r="r" b="b"/>
              <a:pathLst>
                <a:path w="106" h="65">
                  <a:moveTo>
                    <a:pt x="0" y="22"/>
                  </a:moveTo>
                  <a:cubicBezTo>
                    <a:pt x="36" y="0"/>
                    <a:pt x="83" y="5"/>
                    <a:pt x="106" y="27"/>
                  </a:cubicBezTo>
                  <a:cubicBezTo>
                    <a:pt x="56" y="65"/>
                    <a:pt x="6" y="54"/>
                    <a:pt x="0" y="22"/>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6" name="Freeform 91">
              <a:extLst>
                <a:ext uri="{FF2B5EF4-FFF2-40B4-BE49-F238E27FC236}">
                  <a16:creationId xmlns:a16="http://schemas.microsoft.com/office/drawing/2014/main" id="{5BEC7602-AD3B-4D90-848A-90D06338B974}"/>
                </a:ext>
              </a:extLst>
            </p:cNvPr>
            <p:cNvSpPr/>
            <p:nvPr/>
          </p:nvSpPr>
          <p:spPr bwMode="auto">
            <a:xfrm>
              <a:off x="3370294" y="3073456"/>
              <a:ext cx="234305" cy="137423"/>
            </a:xfrm>
            <a:custGeom>
              <a:avLst/>
              <a:gdLst>
                <a:gd name="T0" fmla="*/ 0 w 95"/>
                <a:gd name="T1" fmla="*/ 48 h 78"/>
                <a:gd name="T2" fmla="*/ 95 w 95"/>
                <a:gd name="T3" fmla="*/ 8 h 78"/>
                <a:gd name="T4" fmla="*/ 0 w 95"/>
                <a:gd name="T5" fmla="*/ 48 h 78"/>
              </a:gdLst>
              <a:ahLst/>
              <a:cxnLst>
                <a:cxn ang="0">
                  <a:pos x="T0" y="T1"/>
                </a:cxn>
                <a:cxn ang="0">
                  <a:pos x="T2" y="T3"/>
                </a:cxn>
                <a:cxn ang="0">
                  <a:pos x="T4" y="T5"/>
                </a:cxn>
              </a:cxnLst>
              <a:rect l="0" t="0" r="r" b="b"/>
              <a:pathLst>
                <a:path w="95" h="78">
                  <a:moveTo>
                    <a:pt x="0" y="48"/>
                  </a:moveTo>
                  <a:cubicBezTo>
                    <a:pt x="23" y="14"/>
                    <a:pt x="65" y="0"/>
                    <a:pt x="95" y="8"/>
                  </a:cubicBezTo>
                  <a:cubicBezTo>
                    <a:pt x="71" y="52"/>
                    <a:pt x="22" y="78"/>
                    <a:pt x="0" y="48"/>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7" name="Freeform 92">
              <a:extLst>
                <a:ext uri="{FF2B5EF4-FFF2-40B4-BE49-F238E27FC236}">
                  <a16:creationId xmlns:a16="http://schemas.microsoft.com/office/drawing/2014/main" id="{7BA61353-AA4E-430B-9FF2-5C083D792570}"/>
                </a:ext>
              </a:extLst>
            </p:cNvPr>
            <p:cNvSpPr/>
            <p:nvPr/>
          </p:nvSpPr>
          <p:spPr bwMode="auto">
            <a:xfrm>
              <a:off x="3452080" y="2863373"/>
              <a:ext cx="167992" cy="139002"/>
            </a:xfrm>
            <a:custGeom>
              <a:avLst/>
              <a:gdLst>
                <a:gd name="T0" fmla="*/ 8 w 68"/>
                <a:gd name="T1" fmla="*/ 74 h 78"/>
                <a:gd name="T2" fmla="*/ 0 w 68"/>
                <a:gd name="T3" fmla="*/ 71 h 78"/>
                <a:gd name="T4" fmla="*/ 68 w 68"/>
                <a:gd name="T5" fmla="*/ 0 h 78"/>
                <a:gd name="T6" fmla="*/ 8 w 68"/>
                <a:gd name="T7" fmla="*/ 74 h 78"/>
              </a:gdLst>
              <a:ahLst/>
              <a:cxnLst>
                <a:cxn ang="0">
                  <a:pos x="T0" y="T1"/>
                </a:cxn>
                <a:cxn ang="0">
                  <a:pos x="T2" y="T3"/>
                </a:cxn>
                <a:cxn ang="0">
                  <a:pos x="T4" y="T5"/>
                </a:cxn>
                <a:cxn ang="0">
                  <a:pos x="T6" y="T7"/>
                </a:cxn>
              </a:cxnLst>
              <a:rect l="0" t="0" r="r" b="b"/>
              <a:pathLst>
                <a:path w="68" h="78">
                  <a:moveTo>
                    <a:pt x="8" y="74"/>
                  </a:moveTo>
                  <a:cubicBezTo>
                    <a:pt x="6" y="73"/>
                    <a:pt x="3" y="72"/>
                    <a:pt x="0" y="71"/>
                  </a:cubicBezTo>
                  <a:cubicBezTo>
                    <a:pt x="5" y="39"/>
                    <a:pt x="33" y="6"/>
                    <a:pt x="68" y="0"/>
                  </a:cubicBezTo>
                  <a:cubicBezTo>
                    <a:pt x="61" y="50"/>
                    <a:pt x="32" y="78"/>
                    <a:pt x="8" y="74"/>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8" name="Freeform 93">
              <a:extLst>
                <a:ext uri="{FF2B5EF4-FFF2-40B4-BE49-F238E27FC236}">
                  <a16:creationId xmlns:a16="http://schemas.microsoft.com/office/drawing/2014/main" id="{D31563AD-D01D-44F7-B832-5FDC908880AF}"/>
                </a:ext>
              </a:extLst>
            </p:cNvPr>
            <p:cNvSpPr/>
            <p:nvPr/>
          </p:nvSpPr>
          <p:spPr bwMode="auto">
            <a:xfrm>
              <a:off x="3423344" y="2665927"/>
              <a:ext cx="132625" cy="150060"/>
            </a:xfrm>
            <a:custGeom>
              <a:avLst/>
              <a:gdLst>
                <a:gd name="T0" fmla="*/ 5 w 53"/>
                <a:gd name="T1" fmla="*/ 82 h 85"/>
                <a:gd name="T2" fmla="*/ 48 w 53"/>
                <a:gd name="T3" fmla="*/ 0 h 85"/>
                <a:gd name="T4" fmla="*/ 5 w 53"/>
                <a:gd name="T5" fmla="*/ 82 h 85"/>
              </a:gdLst>
              <a:ahLst/>
              <a:cxnLst>
                <a:cxn ang="0">
                  <a:pos x="T0" y="T1"/>
                </a:cxn>
                <a:cxn ang="0">
                  <a:pos x="T2" y="T3"/>
                </a:cxn>
                <a:cxn ang="0">
                  <a:pos x="T4" y="T5"/>
                </a:cxn>
              </a:cxnLst>
              <a:rect l="0" t="0" r="r" b="b"/>
              <a:pathLst>
                <a:path w="53" h="85">
                  <a:moveTo>
                    <a:pt x="5" y="82"/>
                  </a:moveTo>
                  <a:cubicBezTo>
                    <a:pt x="0" y="49"/>
                    <a:pt x="19" y="14"/>
                    <a:pt x="48" y="0"/>
                  </a:cubicBezTo>
                  <a:cubicBezTo>
                    <a:pt x="53" y="48"/>
                    <a:pt x="33" y="85"/>
                    <a:pt x="5" y="82"/>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9" name="Freeform 94">
              <a:extLst>
                <a:ext uri="{FF2B5EF4-FFF2-40B4-BE49-F238E27FC236}">
                  <a16:creationId xmlns:a16="http://schemas.microsoft.com/office/drawing/2014/main" id="{0235FF4D-846D-450D-BE27-B42FC4BE8C66}"/>
                </a:ext>
              </a:extLst>
            </p:cNvPr>
            <p:cNvSpPr/>
            <p:nvPr/>
          </p:nvSpPr>
          <p:spPr bwMode="auto">
            <a:xfrm>
              <a:off x="3328297" y="2492174"/>
              <a:ext cx="112732" cy="148480"/>
            </a:xfrm>
            <a:custGeom>
              <a:avLst/>
              <a:gdLst>
                <a:gd name="T0" fmla="*/ 12 w 46"/>
                <a:gd name="T1" fmla="*/ 84 h 84"/>
                <a:gd name="T2" fmla="*/ 36 w 46"/>
                <a:gd name="T3" fmla="*/ 0 h 84"/>
                <a:gd name="T4" fmla="*/ 12 w 46"/>
                <a:gd name="T5" fmla="*/ 84 h 84"/>
              </a:gdLst>
              <a:ahLst/>
              <a:cxnLst>
                <a:cxn ang="0">
                  <a:pos x="T0" y="T1"/>
                </a:cxn>
                <a:cxn ang="0">
                  <a:pos x="T2" y="T3"/>
                </a:cxn>
                <a:cxn ang="0">
                  <a:pos x="T4" y="T5"/>
                </a:cxn>
              </a:cxnLst>
              <a:rect l="0" t="0" r="r" b="b"/>
              <a:pathLst>
                <a:path w="46" h="84">
                  <a:moveTo>
                    <a:pt x="12" y="84"/>
                  </a:moveTo>
                  <a:cubicBezTo>
                    <a:pt x="0" y="55"/>
                    <a:pt x="13" y="19"/>
                    <a:pt x="36" y="0"/>
                  </a:cubicBezTo>
                  <a:cubicBezTo>
                    <a:pt x="46" y="36"/>
                    <a:pt x="40" y="79"/>
                    <a:pt x="12" y="84"/>
                  </a:cubicBezTo>
                  <a:close/>
                </a:path>
              </a:pathLst>
            </a:custGeom>
            <a:gr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0" name="文本框 409">
            <a:extLst>
              <a:ext uri="{FF2B5EF4-FFF2-40B4-BE49-F238E27FC236}">
                <a16:creationId xmlns:a16="http://schemas.microsoft.com/office/drawing/2014/main" id="{550EF04C-B792-44FF-AE30-BA41252B7FA2}"/>
              </a:ext>
            </a:extLst>
          </p:cNvPr>
          <p:cNvSpPr txBox="1"/>
          <p:nvPr/>
        </p:nvSpPr>
        <p:spPr>
          <a:xfrm>
            <a:off x="5291959" y="2764879"/>
            <a:ext cx="1608083" cy="369324"/>
          </a:xfrm>
          <a:prstGeom prst="rect">
            <a:avLst/>
          </a:prstGeom>
          <a:noFill/>
        </p:spPr>
        <p:txBody>
          <a:bodyPr wrap="square" rtlCol="0">
            <a:spAutoFit/>
          </a:bodyPr>
          <a:lstStyle>
            <a:defPPr>
              <a:defRPr lang="zh-CN"/>
            </a:defPPr>
            <a:lvl1pPr algn="ctr">
              <a:defRPr sz="1600">
                <a:cs typeface="+mn-ea"/>
              </a:defRPr>
            </a:lvl1pPr>
          </a:lstStyle>
          <a:p>
            <a:r>
              <a:rPr lang="zh-CN" altLang="en-US" dirty="0">
                <a:sym typeface="+mn-lt"/>
              </a:rPr>
              <a:t>挑战杯比赛</a:t>
            </a:r>
          </a:p>
        </p:txBody>
      </p:sp>
      <p:sp>
        <p:nvSpPr>
          <p:cNvPr id="411" name="文本框 410">
            <a:extLst>
              <a:ext uri="{FF2B5EF4-FFF2-40B4-BE49-F238E27FC236}">
                <a16:creationId xmlns:a16="http://schemas.microsoft.com/office/drawing/2014/main" id="{9AA659E3-A869-466D-9587-15B8019F3306}"/>
              </a:ext>
            </a:extLst>
          </p:cNvPr>
          <p:cNvSpPr txBox="1"/>
          <p:nvPr/>
        </p:nvSpPr>
        <p:spPr>
          <a:xfrm>
            <a:off x="5463134" y="2400340"/>
            <a:ext cx="1276457" cy="400110"/>
          </a:xfrm>
          <a:prstGeom prst="rect">
            <a:avLst/>
          </a:prstGeom>
          <a:noFill/>
        </p:spPr>
        <p:txBody>
          <a:bodyPr wrap="square" rtlCol="0">
            <a:spAutoFit/>
          </a:bodyPr>
          <a:lstStyle/>
          <a:p>
            <a:pPr algn="ctr"/>
            <a:r>
              <a:rPr lang="zh-CN" altLang="en-US" sz="2000" b="1" dirty="0">
                <a:solidFill>
                  <a:srgbClr val="1F3F68"/>
                </a:solidFill>
                <a:cs typeface="+mn-ea"/>
                <a:sym typeface="+mn-lt"/>
              </a:rPr>
              <a:t>一等奖</a:t>
            </a:r>
          </a:p>
        </p:txBody>
      </p:sp>
      <p:grpSp>
        <p:nvGrpSpPr>
          <p:cNvPr id="412" name="组合 411">
            <a:extLst>
              <a:ext uri="{FF2B5EF4-FFF2-40B4-BE49-F238E27FC236}">
                <a16:creationId xmlns:a16="http://schemas.microsoft.com/office/drawing/2014/main" id="{B925011E-C0EB-4D57-B34B-43F8B3F43651}"/>
              </a:ext>
            </a:extLst>
          </p:cNvPr>
          <p:cNvGrpSpPr/>
          <p:nvPr/>
        </p:nvGrpSpPr>
        <p:grpSpPr>
          <a:xfrm>
            <a:off x="4743221" y="2462162"/>
            <a:ext cx="2705557" cy="1222587"/>
            <a:chOff x="-6864350" y="8362951"/>
            <a:chExt cx="1943100" cy="1228725"/>
          </a:xfrm>
          <a:gradFill>
            <a:gsLst>
              <a:gs pos="0">
                <a:schemeClr val="accent1">
                  <a:lumMod val="70000"/>
                  <a:lumOff val="30000"/>
                </a:schemeClr>
              </a:gs>
              <a:gs pos="51000">
                <a:schemeClr val="accent1">
                  <a:lumMod val="85000"/>
                  <a:lumOff val="15000"/>
                </a:schemeClr>
              </a:gs>
              <a:gs pos="100000">
                <a:schemeClr val="accent1">
                  <a:lumMod val="83000"/>
                </a:schemeClr>
              </a:gs>
            </a:gsLst>
            <a:lin ang="5400000" scaled="0"/>
          </a:gradFill>
        </p:grpSpPr>
        <p:sp>
          <p:nvSpPr>
            <p:cNvPr id="413" name="Freeform 61">
              <a:extLst>
                <a:ext uri="{FF2B5EF4-FFF2-40B4-BE49-F238E27FC236}">
                  <a16:creationId xmlns:a16="http://schemas.microsoft.com/office/drawing/2014/main" id="{31EE0E19-5034-4D73-8BD1-10BD8D43B75A}"/>
                </a:ext>
              </a:extLst>
            </p:cNvPr>
            <p:cNvSpPr/>
            <p:nvPr/>
          </p:nvSpPr>
          <p:spPr bwMode="auto">
            <a:xfrm>
              <a:off x="-6864350" y="8362951"/>
              <a:ext cx="1138238" cy="1228725"/>
            </a:xfrm>
            <a:custGeom>
              <a:avLst/>
              <a:gdLst>
                <a:gd name="T0" fmla="*/ 528 w 640"/>
                <a:gd name="T1" fmla="*/ 570 h 691"/>
                <a:gd name="T2" fmla="*/ 111 w 640"/>
                <a:gd name="T3" fmla="*/ 162 h 691"/>
                <a:gd name="T4" fmla="*/ 115 w 640"/>
                <a:gd name="T5" fmla="*/ 148 h 691"/>
                <a:gd name="T6" fmla="*/ 120 w 640"/>
                <a:gd name="T7" fmla="*/ 135 h 691"/>
                <a:gd name="T8" fmla="*/ 151 w 640"/>
                <a:gd name="T9" fmla="*/ 63 h 691"/>
                <a:gd name="T10" fmla="*/ 180 w 640"/>
                <a:gd name="T11" fmla="*/ 0 h 691"/>
                <a:gd name="T12" fmla="*/ 153 w 640"/>
                <a:gd name="T13" fmla="*/ 32 h 691"/>
                <a:gd name="T14" fmla="*/ 149 w 640"/>
                <a:gd name="T15" fmla="*/ 62 h 691"/>
                <a:gd name="T16" fmla="*/ 116 w 640"/>
                <a:gd name="T17" fmla="*/ 134 h 691"/>
                <a:gd name="T18" fmla="*/ 106 w 640"/>
                <a:gd name="T19" fmla="*/ 161 h 691"/>
                <a:gd name="T20" fmla="*/ 517 w 640"/>
                <a:gd name="T21" fmla="*/ 586 h 691"/>
                <a:gd name="T22" fmla="*/ 525 w 640"/>
                <a:gd name="T23" fmla="*/ 590 h 691"/>
                <a:gd name="T24" fmla="*/ 620 w 640"/>
                <a:gd name="T25" fmla="*/ 691 h 691"/>
                <a:gd name="T26" fmla="*/ 640 w 640"/>
                <a:gd name="T27" fmla="*/ 679 h 691"/>
                <a:gd name="T28" fmla="*/ 528 w 640"/>
                <a:gd name="T29" fmla="*/ 57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0" h="691">
                  <a:moveTo>
                    <a:pt x="528" y="570"/>
                  </a:moveTo>
                  <a:cubicBezTo>
                    <a:pt x="395" y="511"/>
                    <a:pt x="8" y="492"/>
                    <a:pt x="111" y="162"/>
                  </a:cubicBezTo>
                  <a:cubicBezTo>
                    <a:pt x="113" y="157"/>
                    <a:pt x="114" y="152"/>
                    <a:pt x="115" y="148"/>
                  </a:cubicBezTo>
                  <a:cubicBezTo>
                    <a:pt x="117" y="143"/>
                    <a:pt x="118" y="139"/>
                    <a:pt x="120" y="135"/>
                  </a:cubicBezTo>
                  <a:cubicBezTo>
                    <a:pt x="129" y="110"/>
                    <a:pt x="140" y="84"/>
                    <a:pt x="151" y="63"/>
                  </a:cubicBezTo>
                  <a:cubicBezTo>
                    <a:pt x="169" y="53"/>
                    <a:pt x="179" y="23"/>
                    <a:pt x="180" y="0"/>
                  </a:cubicBezTo>
                  <a:cubicBezTo>
                    <a:pt x="169" y="7"/>
                    <a:pt x="159" y="19"/>
                    <a:pt x="153" y="32"/>
                  </a:cubicBezTo>
                  <a:cubicBezTo>
                    <a:pt x="147" y="45"/>
                    <a:pt x="147" y="55"/>
                    <a:pt x="149" y="62"/>
                  </a:cubicBezTo>
                  <a:cubicBezTo>
                    <a:pt x="137" y="84"/>
                    <a:pt x="125" y="109"/>
                    <a:pt x="116" y="134"/>
                  </a:cubicBezTo>
                  <a:cubicBezTo>
                    <a:pt x="113" y="142"/>
                    <a:pt x="109" y="151"/>
                    <a:pt x="106" y="161"/>
                  </a:cubicBezTo>
                  <a:cubicBezTo>
                    <a:pt x="0" y="502"/>
                    <a:pt x="397" y="528"/>
                    <a:pt x="517" y="586"/>
                  </a:cubicBezTo>
                  <a:cubicBezTo>
                    <a:pt x="520" y="587"/>
                    <a:pt x="522" y="588"/>
                    <a:pt x="525" y="590"/>
                  </a:cubicBezTo>
                  <a:cubicBezTo>
                    <a:pt x="563" y="610"/>
                    <a:pt x="620" y="650"/>
                    <a:pt x="620" y="691"/>
                  </a:cubicBezTo>
                  <a:cubicBezTo>
                    <a:pt x="626" y="687"/>
                    <a:pt x="634" y="683"/>
                    <a:pt x="640" y="679"/>
                  </a:cubicBezTo>
                  <a:cubicBezTo>
                    <a:pt x="627" y="627"/>
                    <a:pt x="576" y="594"/>
                    <a:pt x="528" y="57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14" name="Freeform 62">
              <a:extLst>
                <a:ext uri="{FF2B5EF4-FFF2-40B4-BE49-F238E27FC236}">
                  <a16:creationId xmlns:a16="http://schemas.microsoft.com/office/drawing/2014/main" id="{589F5458-0CDB-43E1-B2AE-74A00F39D559}"/>
                </a:ext>
              </a:extLst>
            </p:cNvPr>
            <p:cNvSpPr/>
            <p:nvPr/>
          </p:nvSpPr>
          <p:spPr bwMode="auto">
            <a:xfrm>
              <a:off x="-6181725" y="9164639"/>
              <a:ext cx="203200" cy="169863"/>
            </a:xfrm>
            <a:custGeom>
              <a:avLst/>
              <a:gdLst>
                <a:gd name="T0" fmla="*/ 13 w 114"/>
                <a:gd name="T1" fmla="*/ 32 h 95"/>
                <a:gd name="T2" fmla="*/ 106 w 114"/>
                <a:gd name="T3" fmla="*/ 95 h 95"/>
                <a:gd name="T4" fmla="*/ 0 w 114"/>
                <a:gd name="T5" fmla="*/ 0 h 95"/>
                <a:gd name="T6" fmla="*/ 13 w 114"/>
                <a:gd name="T7" fmla="*/ 32 h 95"/>
              </a:gdLst>
              <a:ahLst/>
              <a:cxnLst>
                <a:cxn ang="0">
                  <a:pos x="T0" y="T1"/>
                </a:cxn>
                <a:cxn ang="0">
                  <a:pos x="T2" y="T3"/>
                </a:cxn>
                <a:cxn ang="0">
                  <a:pos x="T4" y="T5"/>
                </a:cxn>
                <a:cxn ang="0">
                  <a:pos x="T6" y="T7"/>
                </a:cxn>
              </a:cxnLst>
              <a:rect l="0" t="0" r="r" b="b"/>
              <a:pathLst>
                <a:path w="114" h="95">
                  <a:moveTo>
                    <a:pt x="13" y="32"/>
                  </a:moveTo>
                  <a:cubicBezTo>
                    <a:pt x="31" y="63"/>
                    <a:pt x="68" y="89"/>
                    <a:pt x="106" y="95"/>
                  </a:cubicBezTo>
                  <a:cubicBezTo>
                    <a:pt x="114" y="51"/>
                    <a:pt x="45" y="13"/>
                    <a:pt x="0" y="0"/>
                  </a:cubicBezTo>
                  <a:cubicBezTo>
                    <a:pt x="2" y="11"/>
                    <a:pt x="6" y="21"/>
                    <a:pt x="13" y="3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15" name="Freeform 63">
              <a:extLst>
                <a:ext uri="{FF2B5EF4-FFF2-40B4-BE49-F238E27FC236}">
                  <a16:creationId xmlns:a16="http://schemas.microsoft.com/office/drawing/2014/main" id="{4581BB6C-3A1D-420E-9963-5A6667B3F121}"/>
                </a:ext>
              </a:extLst>
            </p:cNvPr>
            <p:cNvSpPr/>
            <p:nvPr/>
          </p:nvSpPr>
          <p:spPr bwMode="auto">
            <a:xfrm>
              <a:off x="-6327775" y="9120189"/>
              <a:ext cx="155575" cy="163513"/>
            </a:xfrm>
            <a:custGeom>
              <a:avLst/>
              <a:gdLst>
                <a:gd name="T0" fmla="*/ 86 w 87"/>
                <a:gd name="T1" fmla="*/ 92 h 92"/>
                <a:gd name="T2" fmla="*/ 82 w 87"/>
                <a:gd name="T3" fmla="*/ 69 h 92"/>
                <a:gd name="T4" fmla="*/ 0 w 87"/>
                <a:gd name="T5" fmla="*/ 0 h 92"/>
                <a:gd name="T6" fmla="*/ 86 w 87"/>
                <a:gd name="T7" fmla="*/ 92 h 92"/>
              </a:gdLst>
              <a:ahLst/>
              <a:cxnLst>
                <a:cxn ang="0">
                  <a:pos x="T0" y="T1"/>
                </a:cxn>
                <a:cxn ang="0">
                  <a:pos x="T2" y="T3"/>
                </a:cxn>
                <a:cxn ang="0">
                  <a:pos x="T4" y="T5"/>
                </a:cxn>
                <a:cxn ang="0">
                  <a:pos x="T6" y="T7"/>
                </a:cxn>
              </a:cxnLst>
              <a:rect l="0" t="0" r="r" b="b"/>
              <a:pathLst>
                <a:path w="87" h="92">
                  <a:moveTo>
                    <a:pt x="86" y="92"/>
                  </a:moveTo>
                  <a:cubicBezTo>
                    <a:pt x="87" y="85"/>
                    <a:pt x="86" y="77"/>
                    <a:pt x="82" y="69"/>
                  </a:cubicBezTo>
                  <a:cubicBezTo>
                    <a:pt x="74" y="50"/>
                    <a:pt x="48" y="22"/>
                    <a:pt x="0" y="0"/>
                  </a:cubicBezTo>
                  <a:cubicBezTo>
                    <a:pt x="2" y="46"/>
                    <a:pt x="40" y="90"/>
                    <a:pt x="86" y="9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16" name="Freeform 64">
              <a:extLst>
                <a:ext uri="{FF2B5EF4-FFF2-40B4-BE49-F238E27FC236}">
                  <a16:creationId xmlns:a16="http://schemas.microsoft.com/office/drawing/2014/main" id="{A758DB4C-7428-4012-868D-5A4B44778368}"/>
                </a:ext>
              </a:extLst>
            </p:cNvPr>
            <p:cNvSpPr/>
            <p:nvPr/>
          </p:nvSpPr>
          <p:spPr bwMode="auto">
            <a:xfrm>
              <a:off x="-6469063" y="9059864"/>
              <a:ext cx="139700" cy="174625"/>
            </a:xfrm>
            <a:custGeom>
              <a:avLst/>
              <a:gdLst>
                <a:gd name="T0" fmla="*/ 71 w 79"/>
                <a:gd name="T1" fmla="*/ 98 h 98"/>
                <a:gd name="T2" fmla="*/ 11 w 79"/>
                <a:gd name="T3" fmla="*/ 0 h 98"/>
                <a:gd name="T4" fmla="*/ 71 w 79"/>
                <a:gd name="T5" fmla="*/ 98 h 98"/>
              </a:gdLst>
              <a:ahLst/>
              <a:cxnLst>
                <a:cxn ang="0">
                  <a:pos x="T0" y="T1"/>
                </a:cxn>
                <a:cxn ang="0">
                  <a:pos x="T2" y="T3"/>
                </a:cxn>
                <a:cxn ang="0">
                  <a:pos x="T4" y="T5"/>
                </a:cxn>
              </a:cxnLst>
              <a:rect l="0" t="0" r="r" b="b"/>
              <a:pathLst>
                <a:path w="79" h="98">
                  <a:moveTo>
                    <a:pt x="71" y="98"/>
                  </a:moveTo>
                  <a:cubicBezTo>
                    <a:pt x="79" y="64"/>
                    <a:pt x="38" y="22"/>
                    <a:pt x="11" y="0"/>
                  </a:cubicBezTo>
                  <a:cubicBezTo>
                    <a:pt x="0" y="45"/>
                    <a:pt x="29" y="91"/>
                    <a:pt x="71" y="9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17" name="Freeform 65">
              <a:extLst>
                <a:ext uri="{FF2B5EF4-FFF2-40B4-BE49-F238E27FC236}">
                  <a16:creationId xmlns:a16="http://schemas.microsoft.com/office/drawing/2014/main" id="{8B08654C-6CAC-4432-825A-1E25AEB8D2F2}"/>
                </a:ext>
              </a:extLst>
            </p:cNvPr>
            <p:cNvSpPr/>
            <p:nvPr/>
          </p:nvSpPr>
          <p:spPr bwMode="auto">
            <a:xfrm>
              <a:off x="-6577013" y="8980489"/>
              <a:ext cx="104775" cy="177800"/>
            </a:xfrm>
            <a:custGeom>
              <a:avLst/>
              <a:gdLst>
                <a:gd name="T0" fmla="*/ 45 w 59"/>
                <a:gd name="T1" fmla="*/ 100 h 100"/>
                <a:gd name="T2" fmla="*/ 26 w 59"/>
                <a:gd name="T3" fmla="*/ 0 h 100"/>
                <a:gd name="T4" fmla="*/ 18 w 59"/>
                <a:gd name="T5" fmla="*/ 12 h 100"/>
                <a:gd name="T6" fmla="*/ 45 w 59"/>
                <a:gd name="T7" fmla="*/ 100 h 100"/>
              </a:gdLst>
              <a:ahLst/>
              <a:cxnLst>
                <a:cxn ang="0">
                  <a:pos x="T0" y="T1"/>
                </a:cxn>
                <a:cxn ang="0">
                  <a:pos x="T2" y="T3"/>
                </a:cxn>
                <a:cxn ang="0">
                  <a:pos x="T4" y="T5"/>
                </a:cxn>
                <a:cxn ang="0">
                  <a:pos x="T6" y="T7"/>
                </a:cxn>
              </a:cxnLst>
              <a:rect l="0" t="0" r="r" b="b"/>
              <a:pathLst>
                <a:path w="59" h="100">
                  <a:moveTo>
                    <a:pt x="45" y="100"/>
                  </a:moveTo>
                  <a:cubicBezTo>
                    <a:pt x="59" y="74"/>
                    <a:pt x="39" y="26"/>
                    <a:pt x="26" y="0"/>
                  </a:cubicBezTo>
                  <a:cubicBezTo>
                    <a:pt x="23" y="4"/>
                    <a:pt x="20" y="7"/>
                    <a:pt x="18" y="12"/>
                  </a:cubicBezTo>
                  <a:cubicBezTo>
                    <a:pt x="0" y="43"/>
                    <a:pt x="11" y="85"/>
                    <a:pt x="45" y="10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18" name="Freeform 66">
              <a:extLst>
                <a:ext uri="{FF2B5EF4-FFF2-40B4-BE49-F238E27FC236}">
                  <a16:creationId xmlns:a16="http://schemas.microsoft.com/office/drawing/2014/main" id="{9F9EAFFD-341B-471C-9274-FC4AB1D71CE1}"/>
                </a:ext>
              </a:extLst>
            </p:cNvPr>
            <p:cNvSpPr/>
            <p:nvPr/>
          </p:nvSpPr>
          <p:spPr bwMode="auto">
            <a:xfrm>
              <a:off x="-6661150" y="8875714"/>
              <a:ext cx="90488" cy="168275"/>
            </a:xfrm>
            <a:custGeom>
              <a:avLst/>
              <a:gdLst>
                <a:gd name="T0" fmla="*/ 48 w 51"/>
                <a:gd name="T1" fmla="*/ 0 h 95"/>
                <a:gd name="T2" fmla="*/ 25 w 51"/>
                <a:gd name="T3" fmla="*/ 95 h 95"/>
                <a:gd name="T4" fmla="*/ 48 w 51"/>
                <a:gd name="T5" fmla="*/ 0 h 95"/>
              </a:gdLst>
              <a:ahLst/>
              <a:cxnLst>
                <a:cxn ang="0">
                  <a:pos x="T0" y="T1"/>
                </a:cxn>
                <a:cxn ang="0">
                  <a:pos x="T2" y="T3"/>
                </a:cxn>
                <a:cxn ang="0">
                  <a:pos x="T4" y="T5"/>
                </a:cxn>
              </a:cxnLst>
              <a:rect l="0" t="0" r="r" b="b"/>
              <a:pathLst>
                <a:path w="51" h="95">
                  <a:moveTo>
                    <a:pt x="48" y="0"/>
                  </a:moveTo>
                  <a:cubicBezTo>
                    <a:pt x="9" y="21"/>
                    <a:pt x="0" y="69"/>
                    <a:pt x="25" y="95"/>
                  </a:cubicBezTo>
                  <a:cubicBezTo>
                    <a:pt x="47" y="78"/>
                    <a:pt x="51" y="27"/>
                    <a:pt x="48"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19" name="Freeform 67">
              <a:extLst>
                <a:ext uri="{FF2B5EF4-FFF2-40B4-BE49-F238E27FC236}">
                  <a16:creationId xmlns:a16="http://schemas.microsoft.com/office/drawing/2014/main" id="{D8A6889F-A76E-42EA-A8C7-E02E09A40979}"/>
                </a:ext>
              </a:extLst>
            </p:cNvPr>
            <p:cNvSpPr/>
            <p:nvPr/>
          </p:nvSpPr>
          <p:spPr bwMode="auto">
            <a:xfrm>
              <a:off x="-6696075" y="8748714"/>
              <a:ext cx="119063" cy="142875"/>
            </a:xfrm>
            <a:custGeom>
              <a:avLst/>
              <a:gdLst>
                <a:gd name="T0" fmla="*/ 67 w 67"/>
                <a:gd name="T1" fmla="*/ 0 h 80"/>
                <a:gd name="T2" fmla="*/ 11 w 67"/>
                <a:gd name="T3" fmla="*/ 80 h 80"/>
                <a:gd name="T4" fmla="*/ 67 w 67"/>
                <a:gd name="T5" fmla="*/ 0 h 80"/>
              </a:gdLst>
              <a:ahLst/>
              <a:cxnLst>
                <a:cxn ang="0">
                  <a:pos x="T0" y="T1"/>
                </a:cxn>
                <a:cxn ang="0">
                  <a:pos x="T2" y="T3"/>
                </a:cxn>
                <a:cxn ang="0">
                  <a:pos x="T4" y="T5"/>
                </a:cxn>
              </a:cxnLst>
              <a:rect l="0" t="0" r="r" b="b"/>
              <a:pathLst>
                <a:path w="67" h="80">
                  <a:moveTo>
                    <a:pt x="67" y="0"/>
                  </a:moveTo>
                  <a:cubicBezTo>
                    <a:pt x="25" y="8"/>
                    <a:pt x="0" y="48"/>
                    <a:pt x="11" y="80"/>
                  </a:cubicBezTo>
                  <a:cubicBezTo>
                    <a:pt x="39" y="73"/>
                    <a:pt x="61" y="28"/>
                    <a:pt x="67"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20" name="Freeform 68">
              <a:extLst>
                <a:ext uri="{FF2B5EF4-FFF2-40B4-BE49-F238E27FC236}">
                  <a16:creationId xmlns:a16="http://schemas.microsoft.com/office/drawing/2014/main" id="{0D876955-6EDD-4DD3-B839-01FA410C1E1D}"/>
                </a:ext>
              </a:extLst>
            </p:cNvPr>
            <p:cNvSpPr/>
            <p:nvPr/>
          </p:nvSpPr>
          <p:spPr bwMode="auto">
            <a:xfrm>
              <a:off x="-6673850" y="8609014"/>
              <a:ext cx="133350" cy="119063"/>
            </a:xfrm>
            <a:custGeom>
              <a:avLst/>
              <a:gdLst>
                <a:gd name="T0" fmla="*/ 23 w 75"/>
                <a:gd name="T1" fmla="*/ 19 h 67"/>
                <a:gd name="T2" fmla="*/ 0 w 75"/>
                <a:gd name="T3" fmla="*/ 63 h 67"/>
                <a:gd name="T4" fmla="*/ 75 w 75"/>
                <a:gd name="T5" fmla="*/ 0 h 67"/>
                <a:gd name="T6" fmla="*/ 23 w 75"/>
                <a:gd name="T7" fmla="*/ 19 h 67"/>
              </a:gdLst>
              <a:ahLst/>
              <a:cxnLst>
                <a:cxn ang="0">
                  <a:pos x="T0" y="T1"/>
                </a:cxn>
                <a:cxn ang="0">
                  <a:pos x="T2" y="T3"/>
                </a:cxn>
                <a:cxn ang="0">
                  <a:pos x="T4" y="T5"/>
                </a:cxn>
                <a:cxn ang="0">
                  <a:pos x="T6" y="T7"/>
                </a:cxn>
              </a:cxnLst>
              <a:rect l="0" t="0" r="r" b="b"/>
              <a:pathLst>
                <a:path w="75" h="67">
                  <a:moveTo>
                    <a:pt x="23" y="19"/>
                  </a:moveTo>
                  <a:cubicBezTo>
                    <a:pt x="9" y="31"/>
                    <a:pt x="1" y="45"/>
                    <a:pt x="0" y="63"/>
                  </a:cubicBezTo>
                  <a:cubicBezTo>
                    <a:pt x="30" y="67"/>
                    <a:pt x="61" y="27"/>
                    <a:pt x="75" y="0"/>
                  </a:cubicBezTo>
                  <a:cubicBezTo>
                    <a:pt x="59" y="0"/>
                    <a:pt x="40" y="4"/>
                    <a:pt x="23" y="19"/>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21" name="Freeform 69">
              <a:extLst>
                <a:ext uri="{FF2B5EF4-FFF2-40B4-BE49-F238E27FC236}">
                  <a16:creationId xmlns:a16="http://schemas.microsoft.com/office/drawing/2014/main" id="{825A4963-875F-448F-92DF-59A98B9B971F}"/>
                </a:ext>
              </a:extLst>
            </p:cNvPr>
            <p:cNvSpPr/>
            <p:nvPr/>
          </p:nvSpPr>
          <p:spPr bwMode="auto">
            <a:xfrm>
              <a:off x="-6624638" y="8459789"/>
              <a:ext cx="147638" cy="112713"/>
            </a:xfrm>
            <a:custGeom>
              <a:avLst/>
              <a:gdLst>
                <a:gd name="T0" fmla="*/ 0 w 83"/>
                <a:gd name="T1" fmla="*/ 53 h 64"/>
                <a:gd name="T2" fmla="*/ 83 w 83"/>
                <a:gd name="T3" fmla="*/ 6 h 64"/>
                <a:gd name="T4" fmla="*/ 0 w 83"/>
                <a:gd name="T5" fmla="*/ 53 h 64"/>
              </a:gdLst>
              <a:ahLst/>
              <a:cxnLst>
                <a:cxn ang="0">
                  <a:pos x="T0" y="T1"/>
                </a:cxn>
                <a:cxn ang="0">
                  <a:pos x="T2" y="T3"/>
                </a:cxn>
                <a:cxn ang="0">
                  <a:pos x="T4" y="T5"/>
                </a:cxn>
              </a:cxnLst>
              <a:rect l="0" t="0" r="r" b="b"/>
              <a:pathLst>
                <a:path w="83" h="64">
                  <a:moveTo>
                    <a:pt x="0" y="53"/>
                  </a:moveTo>
                  <a:cubicBezTo>
                    <a:pt x="28" y="64"/>
                    <a:pt x="65" y="31"/>
                    <a:pt x="83" y="6"/>
                  </a:cubicBezTo>
                  <a:cubicBezTo>
                    <a:pt x="48" y="0"/>
                    <a:pt x="9" y="20"/>
                    <a:pt x="0"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22" name="Freeform 70">
              <a:extLst>
                <a:ext uri="{FF2B5EF4-FFF2-40B4-BE49-F238E27FC236}">
                  <a16:creationId xmlns:a16="http://schemas.microsoft.com/office/drawing/2014/main" id="{20079872-CFB9-4881-B1E4-3949198046BC}"/>
                </a:ext>
              </a:extLst>
            </p:cNvPr>
            <p:cNvSpPr/>
            <p:nvPr/>
          </p:nvSpPr>
          <p:spPr bwMode="auto">
            <a:xfrm>
              <a:off x="-6178550" y="9378951"/>
              <a:ext cx="168275" cy="122238"/>
            </a:xfrm>
            <a:custGeom>
              <a:avLst/>
              <a:gdLst>
                <a:gd name="T0" fmla="*/ 30 w 94"/>
                <a:gd name="T1" fmla="*/ 15 h 69"/>
                <a:gd name="T2" fmla="*/ 0 w 94"/>
                <a:gd name="T3" fmla="*/ 69 h 69"/>
                <a:gd name="T4" fmla="*/ 88 w 94"/>
                <a:gd name="T5" fmla="*/ 6 h 69"/>
                <a:gd name="T6" fmla="*/ 30 w 94"/>
                <a:gd name="T7" fmla="*/ 15 h 69"/>
              </a:gdLst>
              <a:ahLst/>
              <a:cxnLst>
                <a:cxn ang="0">
                  <a:pos x="T0" y="T1"/>
                </a:cxn>
                <a:cxn ang="0">
                  <a:pos x="T2" y="T3"/>
                </a:cxn>
                <a:cxn ang="0">
                  <a:pos x="T4" y="T5"/>
                </a:cxn>
                <a:cxn ang="0">
                  <a:pos x="T6" y="T7"/>
                </a:cxn>
              </a:cxnLst>
              <a:rect l="0" t="0" r="r" b="b"/>
              <a:pathLst>
                <a:path w="94" h="69">
                  <a:moveTo>
                    <a:pt x="30" y="15"/>
                  </a:moveTo>
                  <a:cubicBezTo>
                    <a:pt x="12" y="28"/>
                    <a:pt x="2" y="47"/>
                    <a:pt x="0" y="69"/>
                  </a:cubicBezTo>
                  <a:cubicBezTo>
                    <a:pt x="39" y="68"/>
                    <a:pt x="94" y="44"/>
                    <a:pt x="88" y="6"/>
                  </a:cubicBezTo>
                  <a:cubicBezTo>
                    <a:pt x="69" y="0"/>
                    <a:pt x="49" y="1"/>
                    <a:pt x="30" y="15"/>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23" name="Freeform 71">
              <a:extLst>
                <a:ext uri="{FF2B5EF4-FFF2-40B4-BE49-F238E27FC236}">
                  <a16:creationId xmlns:a16="http://schemas.microsoft.com/office/drawing/2014/main" id="{7607666D-7EF8-4E1C-BA66-3B465250A453}"/>
                </a:ext>
              </a:extLst>
            </p:cNvPr>
            <p:cNvSpPr/>
            <p:nvPr/>
          </p:nvSpPr>
          <p:spPr bwMode="auto">
            <a:xfrm>
              <a:off x="-6361113" y="9321801"/>
              <a:ext cx="180975" cy="123825"/>
            </a:xfrm>
            <a:custGeom>
              <a:avLst/>
              <a:gdLst>
                <a:gd name="T0" fmla="*/ 12 w 102"/>
                <a:gd name="T1" fmla="*/ 40 h 70"/>
                <a:gd name="T2" fmla="*/ 0 w 102"/>
                <a:gd name="T3" fmla="*/ 66 h 70"/>
                <a:gd name="T4" fmla="*/ 93 w 102"/>
                <a:gd name="T5" fmla="*/ 8 h 70"/>
                <a:gd name="T6" fmla="*/ 12 w 102"/>
                <a:gd name="T7" fmla="*/ 40 h 70"/>
              </a:gdLst>
              <a:ahLst/>
              <a:cxnLst>
                <a:cxn ang="0">
                  <a:pos x="T0" y="T1"/>
                </a:cxn>
                <a:cxn ang="0">
                  <a:pos x="T2" y="T3"/>
                </a:cxn>
                <a:cxn ang="0">
                  <a:pos x="T4" y="T5"/>
                </a:cxn>
                <a:cxn ang="0">
                  <a:pos x="T6" y="T7"/>
                </a:cxn>
              </a:cxnLst>
              <a:rect l="0" t="0" r="r" b="b"/>
              <a:pathLst>
                <a:path w="102" h="70">
                  <a:moveTo>
                    <a:pt x="12" y="40"/>
                  </a:moveTo>
                  <a:cubicBezTo>
                    <a:pt x="6" y="48"/>
                    <a:pt x="2" y="57"/>
                    <a:pt x="0" y="66"/>
                  </a:cubicBezTo>
                  <a:cubicBezTo>
                    <a:pt x="48" y="70"/>
                    <a:pt x="102" y="49"/>
                    <a:pt x="93" y="8"/>
                  </a:cubicBezTo>
                  <a:cubicBezTo>
                    <a:pt x="57" y="0"/>
                    <a:pt x="27" y="18"/>
                    <a:pt x="12" y="4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24" name="Freeform 72">
              <a:extLst>
                <a:ext uri="{FF2B5EF4-FFF2-40B4-BE49-F238E27FC236}">
                  <a16:creationId xmlns:a16="http://schemas.microsoft.com/office/drawing/2014/main" id="{5DE0046B-3013-4BCC-B3F3-19D4821296A7}"/>
                </a:ext>
              </a:extLst>
            </p:cNvPr>
            <p:cNvSpPr/>
            <p:nvPr/>
          </p:nvSpPr>
          <p:spPr bwMode="auto">
            <a:xfrm>
              <a:off x="-6545263" y="9253539"/>
              <a:ext cx="180975" cy="125413"/>
            </a:xfrm>
            <a:custGeom>
              <a:avLst/>
              <a:gdLst>
                <a:gd name="T0" fmla="*/ 0 w 102"/>
                <a:gd name="T1" fmla="*/ 53 h 70"/>
                <a:gd name="T2" fmla="*/ 100 w 102"/>
                <a:gd name="T3" fmla="*/ 14 h 70"/>
                <a:gd name="T4" fmla="*/ 0 w 102"/>
                <a:gd name="T5" fmla="*/ 53 h 70"/>
              </a:gdLst>
              <a:ahLst/>
              <a:cxnLst>
                <a:cxn ang="0">
                  <a:pos x="T0" y="T1"/>
                </a:cxn>
                <a:cxn ang="0">
                  <a:pos x="T2" y="T3"/>
                </a:cxn>
                <a:cxn ang="0">
                  <a:pos x="T4" y="T5"/>
                </a:cxn>
              </a:cxnLst>
              <a:rect l="0" t="0" r="r" b="b"/>
              <a:pathLst>
                <a:path w="102" h="70">
                  <a:moveTo>
                    <a:pt x="0" y="53"/>
                  </a:moveTo>
                  <a:cubicBezTo>
                    <a:pt x="61" y="70"/>
                    <a:pt x="102" y="45"/>
                    <a:pt x="100" y="14"/>
                  </a:cubicBezTo>
                  <a:cubicBezTo>
                    <a:pt x="60" y="0"/>
                    <a:pt x="16" y="18"/>
                    <a:pt x="0"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25" name="Freeform 73">
              <a:extLst>
                <a:ext uri="{FF2B5EF4-FFF2-40B4-BE49-F238E27FC236}">
                  <a16:creationId xmlns:a16="http://schemas.microsoft.com/office/drawing/2014/main" id="{235D843E-CF21-404B-9940-78BEC5AC161B}"/>
                </a:ext>
              </a:extLst>
            </p:cNvPr>
            <p:cNvSpPr/>
            <p:nvPr/>
          </p:nvSpPr>
          <p:spPr bwMode="auto">
            <a:xfrm>
              <a:off x="-6716713" y="9151939"/>
              <a:ext cx="188913" cy="115888"/>
            </a:xfrm>
            <a:custGeom>
              <a:avLst/>
              <a:gdLst>
                <a:gd name="T0" fmla="*/ 106 w 106"/>
                <a:gd name="T1" fmla="*/ 22 h 65"/>
                <a:gd name="T2" fmla="*/ 0 w 106"/>
                <a:gd name="T3" fmla="*/ 27 h 65"/>
                <a:gd name="T4" fmla="*/ 106 w 106"/>
                <a:gd name="T5" fmla="*/ 22 h 65"/>
              </a:gdLst>
              <a:ahLst/>
              <a:cxnLst>
                <a:cxn ang="0">
                  <a:pos x="T0" y="T1"/>
                </a:cxn>
                <a:cxn ang="0">
                  <a:pos x="T2" y="T3"/>
                </a:cxn>
                <a:cxn ang="0">
                  <a:pos x="T4" y="T5"/>
                </a:cxn>
              </a:cxnLst>
              <a:rect l="0" t="0" r="r" b="b"/>
              <a:pathLst>
                <a:path w="106" h="65">
                  <a:moveTo>
                    <a:pt x="106" y="22"/>
                  </a:moveTo>
                  <a:cubicBezTo>
                    <a:pt x="70" y="0"/>
                    <a:pt x="23" y="5"/>
                    <a:pt x="0" y="27"/>
                  </a:cubicBezTo>
                  <a:cubicBezTo>
                    <a:pt x="51" y="65"/>
                    <a:pt x="100" y="54"/>
                    <a:pt x="106" y="2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26" name="Freeform 74">
              <a:extLst>
                <a:ext uri="{FF2B5EF4-FFF2-40B4-BE49-F238E27FC236}">
                  <a16:creationId xmlns:a16="http://schemas.microsoft.com/office/drawing/2014/main" id="{02101208-1D66-4509-9497-784999D55B67}"/>
                </a:ext>
              </a:extLst>
            </p:cNvPr>
            <p:cNvSpPr/>
            <p:nvPr/>
          </p:nvSpPr>
          <p:spPr bwMode="auto">
            <a:xfrm>
              <a:off x="-6821488" y="8977314"/>
              <a:ext cx="169863" cy="138113"/>
            </a:xfrm>
            <a:custGeom>
              <a:avLst/>
              <a:gdLst>
                <a:gd name="T0" fmla="*/ 95 w 95"/>
                <a:gd name="T1" fmla="*/ 48 h 78"/>
                <a:gd name="T2" fmla="*/ 0 w 95"/>
                <a:gd name="T3" fmla="*/ 8 h 78"/>
                <a:gd name="T4" fmla="*/ 95 w 95"/>
                <a:gd name="T5" fmla="*/ 48 h 78"/>
              </a:gdLst>
              <a:ahLst/>
              <a:cxnLst>
                <a:cxn ang="0">
                  <a:pos x="T0" y="T1"/>
                </a:cxn>
                <a:cxn ang="0">
                  <a:pos x="T2" y="T3"/>
                </a:cxn>
                <a:cxn ang="0">
                  <a:pos x="T4" y="T5"/>
                </a:cxn>
              </a:cxnLst>
              <a:rect l="0" t="0" r="r" b="b"/>
              <a:pathLst>
                <a:path w="95" h="78">
                  <a:moveTo>
                    <a:pt x="95" y="48"/>
                  </a:moveTo>
                  <a:cubicBezTo>
                    <a:pt x="72" y="14"/>
                    <a:pt x="30" y="0"/>
                    <a:pt x="0" y="8"/>
                  </a:cubicBezTo>
                  <a:cubicBezTo>
                    <a:pt x="24" y="52"/>
                    <a:pt x="73" y="78"/>
                    <a:pt x="95" y="4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27" name="Freeform 75">
              <a:extLst>
                <a:ext uri="{FF2B5EF4-FFF2-40B4-BE49-F238E27FC236}">
                  <a16:creationId xmlns:a16="http://schemas.microsoft.com/office/drawing/2014/main" id="{3DCD7728-8D71-42E1-9194-7D226386E193}"/>
                </a:ext>
              </a:extLst>
            </p:cNvPr>
            <p:cNvSpPr/>
            <p:nvPr/>
          </p:nvSpPr>
          <p:spPr bwMode="auto">
            <a:xfrm>
              <a:off x="-6832600" y="8766176"/>
              <a:ext cx="122238" cy="139700"/>
            </a:xfrm>
            <a:custGeom>
              <a:avLst/>
              <a:gdLst>
                <a:gd name="T0" fmla="*/ 60 w 68"/>
                <a:gd name="T1" fmla="*/ 74 h 78"/>
                <a:gd name="T2" fmla="*/ 68 w 68"/>
                <a:gd name="T3" fmla="*/ 71 h 78"/>
                <a:gd name="T4" fmla="*/ 0 w 68"/>
                <a:gd name="T5" fmla="*/ 0 h 78"/>
                <a:gd name="T6" fmla="*/ 60 w 68"/>
                <a:gd name="T7" fmla="*/ 74 h 78"/>
              </a:gdLst>
              <a:ahLst/>
              <a:cxnLst>
                <a:cxn ang="0">
                  <a:pos x="T0" y="T1"/>
                </a:cxn>
                <a:cxn ang="0">
                  <a:pos x="T2" y="T3"/>
                </a:cxn>
                <a:cxn ang="0">
                  <a:pos x="T4" y="T5"/>
                </a:cxn>
                <a:cxn ang="0">
                  <a:pos x="T6" y="T7"/>
                </a:cxn>
              </a:cxnLst>
              <a:rect l="0" t="0" r="r" b="b"/>
              <a:pathLst>
                <a:path w="68" h="78">
                  <a:moveTo>
                    <a:pt x="60" y="74"/>
                  </a:moveTo>
                  <a:cubicBezTo>
                    <a:pt x="62" y="73"/>
                    <a:pt x="65" y="72"/>
                    <a:pt x="68" y="71"/>
                  </a:cubicBezTo>
                  <a:cubicBezTo>
                    <a:pt x="63" y="39"/>
                    <a:pt x="35" y="6"/>
                    <a:pt x="0" y="0"/>
                  </a:cubicBezTo>
                  <a:cubicBezTo>
                    <a:pt x="7" y="50"/>
                    <a:pt x="36" y="78"/>
                    <a:pt x="60" y="7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28" name="Freeform 76">
              <a:extLst>
                <a:ext uri="{FF2B5EF4-FFF2-40B4-BE49-F238E27FC236}">
                  <a16:creationId xmlns:a16="http://schemas.microsoft.com/office/drawing/2014/main" id="{902FF187-229C-4D8A-8176-6B37547212D9}"/>
                </a:ext>
              </a:extLst>
            </p:cNvPr>
            <p:cNvSpPr/>
            <p:nvPr/>
          </p:nvSpPr>
          <p:spPr bwMode="auto">
            <a:xfrm>
              <a:off x="-6784975" y="8567739"/>
              <a:ext cx="93663" cy="150813"/>
            </a:xfrm>
            <a:custGeom>
              <a:avLst/>
              <a:gdLst>
                <a:gd name="T0" fmla="*/ 48 w 53"/>
                <a:gd name="T1" fmla="*/ 82 h 85"/>
                <a:gd name="T2" fmla="*/ 5 w 53"/>
                <a:gd name="T3" fmla="*/ 0 h 85"/>
                <a:gd name="T4" fmla="*/ 48 w 53"/>
                <a:gd name="T5" fmla="*/ 82 h 85"/>
              </a:gdLst>
              <a:ahLst/>
              <a:cxnLst>
                <a:cxn ang="0">
                  <a:pos x="T0" y="T1"/>
                </a:cxn>
                <a:cxn ang="0">
                  <a:pos x="T2" y="T3"/>
                </a:cxn>
                <a:cxn ang="0">
                  <a:pos x="T4" y="T5"/>
                </a:cxn>
              </a:cxnLst>
              <a:rect l="0" t="0" r="r" b="b"/>
              <a:pathLst>
                <a:path w="53" h="85">
                  <a:moveTo>
                    <a:pt x="48" y="82"/>
                  </a:moveTo>
                  <a:cubicBezTo>
                    <a:pt x="53" y="49"/>
                    <a:pt x="34" y="14"/>
                    <a:pt x="5" y="0"/>
                  </a:cubicBezTo>
                  <a:cubicBezTo>
                    <a:pt x="0" y="48"/>
                    <a:pt x="20" y="85"/>
                    <a:pt x="48" y="8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29" name="Freeform 77">
              <a:extLst>
                <a:ext uri="{FF2B5EF4-FFF2-40B4-BE49-F238E27FC236}">
                  <a16:creationId xmlns:a16="http://schemas.microsoft.com/office/drawing/2014/main" id="{458ADC97-9A9C-4393-9B31-168ED97B6C79}"/>
                </a:ext>
              </a:extLst>
            </p:cNvPr>
            <p:cNvSpPr/>
            <p:nvPr/>
          </p:nvSpPr>
          <p:spPr bwMode="auto">
            <a:xfrm>
              <a:off x="-6704013" y="8393114"/>
              <a:ext cx="82550" cy="149225"/>
            </a:xfrm>
            <a:custGeom>
              <a:avLst/>
              <a:gdLst>
                <a:gd name="T0" fmla="*/ 34 w 46"/>
                <a:gd name="T1" fmla="*/ 84 h 84"/>
                <a:gd name="T2" fmla="*/ 10 w 46"/>
                <a:gd name="T3" fmla="*/ 0 h 84"/>
                <a:gd name="T4" fmla="*/ 34 w 46"/>
                <a:gd name="T5" fmla="*/ 84 h 84"/>
              </a:gdLst>
              <a:ahLst/>
              <a:cxnLst>
                <a:cxn ang="0">
                  <a:pos x="T0" y="T1"/>
                </a:cxn>
                <a:cxn ang="0">
                  <a:pos x="T2" y="T3"/>
                </a:cxn>
                <a:cxn ang="0">
                  <a:pos x="T4" y="T5"/>
                </a:cxn>
              </a:cxnLst>
              <a:rect l="0" t="0" r="r" b="b"/>
              <a:pathLst>
                <a:path w="46" h="84">
                  <a:moveTo>
                    <a:pt x="34" y="84"/>
                  </a:moveTo>
                  <a:cubicBezTo>
                    <a:pt x="46" y="55"/>
                    <a:pt x="34" y="19"/>
                    <a:pt x="10" y="0"/>
                  </a:cubicBezTo>
                  <a:cubicBezTo>
                    <a:pt x="0" y="36"/>
                    <a:pt x="6" y="79"/>
                    <a:pt x="34" y="8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30" name="Freeform 78">
              <a:extLst>
                <a:ext uri="{FF2B5EF4-FFF2-40B4-BE49-F238E27FC236}">
                  <a16:creationId xmlns:a16="http://schemas.microsoft.com/office/drawing/2014/main" id="{4292F97A-03BE-43FF-83CB-7CD3C5EBEDEF}"/>
                </a:ext>
              </a:extLst>
            </p:cNvPr>
            <p:cNvSpPr/>
            <p:nvPr/>
          </p:nvSpPr>
          <p:spPr bwMode="auto">
            <a:xfrm>
              <a:off x="-6059488" y="8362951"/>
              <a:ext cx="1138238" cy="1228725"/>
            </a:xfrm>
            <a:custGeom>
              <a:avLst/>
              <a:gdLst>
                <a:gd name="T0" fmla="*/ 112 w 640"/>
                <a:gd name="T1" fmla="*/ 570 h 691"/>
                <a:gd name="T2" fmla="*/ 529 w 640"/>
                <a:gd name="T3" fmla="*/ 162 h 691"/>
                <a:gd name="T4" fmla="*/ 525 w 640"/>
                <a:gd name="T5" fmla="*/ 148 h 691"/>
                <a:gd name="T6" fmla="*/ 520 w 640"/>
                <a:gd name="T7" fmla="*/ 135 h 691"/>
                <a:gd name="T8" fmla="*/ 489 w 640"/>
                <a:gd name="T9" fmla="*/ 63 h 691"/>
                <a:gd name="T10" fmla="*/ 460 w 640"/>
                <a:gd name="T11" fmla="*/ 0 h 691"/>
                <a:gd name="T12" fmla="*/ 487 w 640"/>
                <a:gd name="T13" fmla="*/ 32 h 691"/>
                <a:gd name="T14" fmla="*/ 491 w 640"/>
                <a:gd name="T15" fmla="*/ 62 h 691"/>
                <a:gd name="T16" fmla="*/ 524 w 640"/>
                <a:gd name="T17" fmla="*/ 134 h 691"/>
                <a:gd name="T18" fmla="*/ 534 w 640"/>
                <a:gd name="T19" fmla="*/ 161 h 691"/>
                <a:gd name="T20" fmla="*/ 123 w 640"/>
                <a:gd name="T21" fmla="*/ 586 h 691"/>
                <a:gd name="T22" fmla="*/ 115 w 640"/>
                <a:gd name="T23" fmla="*/ 590 h 691"/>
                <a:gd name="T24" fmla="*/ 20 w 640"/>
                <a:gd name="T25" fmla="*/ 691 h 691"/>
                <a:gd name="T26" fmla="*/ 0 w 640"/>
                <a:gd name="T27" fmla="*/ 679 h 691"/>
                <a:gd name="T28" fmla="*/ 112 w 640"/>
                <a:gd name="T29" fmla="*/ 57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0" h="691">
                  <a:moveTo>
                    <a:pt x="112" y="570"/>
                  </a:moveTo>
                  <a:cubicBezTo>
                    <a:pt x="245" y="511"/>
                    <a:pt x="632" y="492"/>
                    <a:pt x="529" y="162"/>
                  </a:cubicBezTo>
                  <a:cubicBezTo>
                    <a:pt x="527" y="157"/>
                    <a:pt x="526" y="152"/>
                    <a:pt x="525" y="148"/>
                  </a:cubicBezTo>
                  <a:cubicBezTo>
                    <a:pt x="523" y="143"/>
                    <a:pt x="522" y="139"/>
                    <a:pt x="520" y="135"/>
                  </a:cubicBezTo>
                  <a:cubicBezTo>
                    <a:pt x="511" y="110"/>
                    <a:pt x="500" y="84"/>
                    <a:pt x="489" y="63"/>
                  </a:cubicBezTo>
                  <a:cubicBezTo>
                    <a:pt x="471" y="53"/>
                    <a:pt x="461" y="23"/>
                    <a:pt x="460" y="0"/>
                  </a:cubicBezTo>
                  <a:cubicBezTo>
                    <a:pt x="471" y="7"/>
                    <a:pt x="481" y="19"/>
                    <a:pt x="487" y="32"/>
                  </a:cubicBezTo>
                  <a:cubicBezTo>
                    <a:pt x="493" y="45"/>
                    <a:pt x="493" y="55"/>
                    <a:pt x="491" y="62"/>
                  </a:cubicBezTo>
                  <a:cubicBezTo>
                    <a:pt x="503" y="84"/>
                    <a:pt x="515" y="109"/>
                    <a:pt x="524" y="134"/>
                  </a:cubicBezTo>
                  <a:cubicBezTo>
                    <a:pt x="528" y="142"/>
                    <a:pt x="531" y="151"/>
                    <a:pt x="534" y="161"/>
                  </a:cubicBezTo>
                  <a:cubicBezTo>
                    <a:pt x="640" y="502"/>
                    <a:pt x="243" y="528"/>
                    <a:pt x="123" y="586"/>
                  </a:cubicBezTo>
                  <a:cubicBezTo>
                    <a:pt x="120" y="587"/>
                    <a:pt x="118" y="588"/>
                    <a:pt x="115" y="590"/>
                  </a:cubicBezTo>
                  <a:cubicBezTo>
                    <a:pt x="77" y="610"/>
                    <a:pt x="20" y="650"/>
                    <a:pt x="20" y="691"/>
                  </a:cubicBezTo>
                  <a:cubicBezTo>
                    <a:pt x="14" y="687"/>
                    <a:pt x="6" y="683"/>
                    <a:pt x="0" y="679"/>
                  </a:cubicBezTo>
                  <a:cubicBezTo>
                    <a:pt x="13" y="627"/>
                    <a:pt x="64" y="594"/>
                    <a:pt x="112" y="57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31" name="Freeform 79">
              <a:extLst>
                <a:ext uri="{FF2B5EF4-FFF2-40B4-BE49-F238E27FC236}">
                  <a16:creationId xmlns:a16="http://schemas.microsoft.com/office/drawing/2014/main" id="{FCEE837D-BE16-4188-9F68-BF46F1AE8B7B}"/>
                </a:ext>
              </a:extLst>
            </p:cNvPr>
            <p:cNvSpPr/>
            <p:nvPr/>
          </p:nvSpPr>
          <p:spPr bwMode="auto">
            <a:xfrm>
              <a:off x="-5807075" y="9164639"/>
              <a:ext cx="203200" cy="169863"/>
            </a:xfrm>
            <a:custGeom>
              <a:avLst/>
              <a:gdLst>
                <a:gd name="T0" fmla="*/ 101 w 114"/>
                <a:gd name="T1" fmla="*/ 32 h 95"/>
                <a:gd name="T2" fmla="*/ 8 w 114"/>
                <a:gd name="T3" fmla="*/ 95 h 95"/>
                <a:gd name="T4" fmla="*/ 114 w 114"/>
                <a:gd name="T5" fmla="*/ 0 h 95"/>
                <a:gd name="T6" fmla="*/ 101 w 114"/>
                <a:gd name="T7" fmla="*/ 32 h 95"/>
              </a:gdLst>
              <a:ahLst/>
              <a:cxnLst>
                <a:cxn ang="0">
                  <a:pos x="T0" y="T1"/>
                </a:cxn>
                <a:cxn ang="0">
                  <a:pos x="T2" y="T3"/>
                </a:cxn>
                <a:cxn ang="0">
                  <a:pos x="T4" y="T5"/>
                </a:cxn>
                <a:cxn ang="0">
                  <a:pos x="T6" y="T7"/>
                </a:cxn>
              </a:cxnLst>
              <a:rect l="0" t="0" r="r" b="b"/>
              <a:pathLst>
                <a:path w="114" h="95">
                  <a:moveTo>
                    <a:pt x="101" y="32"/>
                  </a:moveTo>
                  <a:cubicBezTo>
                    <a:pt x="83" y="63"/>
                    <a:pt x="46" y="89"/>
                    <a:pt x="8" y="95"/>
                  </a:cubicBezTo>
                  <a:cubicBezTo>
                    <a:pt x="0" y="51"/>
                    <a:pt x="69" y="13"/>
                    <a:pt x="114" y="0"/>
                  </a:cubicBezTo>
                  <a:cubicBezTo>
                    <a:pt x="112" y="11"/>
                    <a:pt x="108" y="21"/>
                    <a:pt x="101" y="3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32" name="Freeform 80">
              <a:extLst>
                <a:ext uri="{FF2B5EF4-FFF2-40B4-BE49-F238E27FC236}">
                  <a16:creationId xmlns:a16="http://schemas.microsoft.com/office/drawing/2014/main" id="{5854CE80-CD15-4665-A5E6-76A3D0E2BD44}"/>
                </a:ext>
              </a:extLst>
            </p:cNvPr>
            <p:cNvSpPr/>
            <p:nvPr/>
          </p:nvSpPr>
          <p:spPr bwMode="auto">
            <a:xfrm>
              <a:off x="-5611813" y="9120189"/>
              <a:ext cx="155575" cy="163513"/>
            </a:xfrm>
            <a:custGeom>
              <a:avLst/>
              <a:gdLst>
                <a:gd name="T0" fmla="*/ 1 w 88"/>
                <a:gd name="T1" fmla="*/ 92 h 92"/>
                <a:gd name="T2" fmla="*/ 5 w 88"/>
                <a:gd name="T3" fmla="*/ 69 h 92"/>
                <a:gd name="T4" fmla="*/ 88 w 88"/>
                <a:gd name="T5" fmla="*/ 0 h 92"/>
                <a:gd name="T6" fmla="*/ 1 w 88"/>
                <a:gd name="T7" fmla="*/ 92 h 92"/>
              </a:gdLst>
              <a:ahLst/>
              <a:cxnLst>
                <a:cxn ang="0">
                  <a:pos x="T0" y="T1"/>
                </a:cxn>
                <a:cxn ang="0">
                  <a:pos x="T2" y="T3"/>
                </a:cxn>
                <a:cxn ang="0">
                  <a:pos x="T4" y="T5"/>
                </a:cxn>
                <a:cxn ang="0">
                  <a:pos x="T6" y="T7"/>
                </a:cxn>
              </a:cxnLst>
              <a:rect l="0" t="0" r="r" b="b"/>
              <a:pathLst>
                <a:path w="88" h="92">
                  <a:moveTo>
                    <a:pt x="1" y="92"/>
                  </a:moveTo>
                  <a:cubicBezTo>
                    <a:pt x="0" y="85"/>
                    <a:pt x="1" y="77"/>
                    <a:pt x="5" y="69"/>
                  </a:cubicBezTo>
                  <a:cubicBezTo>
                    <a:pt x="13" y="50"/>
                    <a:pt x="39" y="22"/>
                    <a:pt x="88" y="0"/>
                  </a:cubicBezTo>
                  <a:cubicBezTo>
                    <a:pt x="85" y="46"/>
                    <a:pt x="47" y="90"/>
                    <a:pt x="1" y="9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33" name="Freeform 81">
              <a:extLst>
                <a:ext uri="{FF2B5EF4-FFF2-40B4-BE49-F238E27FC236}">
                  <a16:creationId xmlns:a16="http://schemas.microsoft.com/office/drawing/2014/main" id="{F6A2BD4F-8606-4090-9D89-C76695B1E80A}"/>
                </a:ext>
              </a:extLst>
            </p:cNvPr>
            <p:cNvSpPr/>
            <p:nvPr/>
          </p:nvSpPr>
          <p:spPr bwMode="auto">
            <a:xfrm>
              <a:off x="-5456238" y="9059864"/>
              <a:ext cx="141288" cy="174625"/>
            </a:xfrm>
            <a:custGeom>
              <a:avLst/>
              <a:gdLst>
                <a:gd name="T0" fmla="*/ 8 w 79"/>
                <a:gd name="T1" fmla="*/ 98 h 98"/>
                <a:gd name="T2" fmla="*/ 68 w 79"/>
                <a:gd name="T3" fmla="*/ 0 h 98"/>
                <a:gd name="T4" fmla="*/ 8 w 79"/>
                <a:gd name="T5" fmla="*/ 98 h 98"/>
              </a:gdLst>
              <a:ahLst/>
              <a:cxnLst>
                <a:cxn ang="0">
                  <a:pos x="T0" y="T1"/>
                </a:cxn>
                <a:cxn ang="0">
                  <a:pos x="T2" y="T3"/>
                </a:cxn>
                <a:cxn ang="0">
                  <a:pos x="T4" y="T5"/>
                </a:cxn>
              </a:cxnLst>
              <a:rect l="0" t="0" r="r" b="b"/>
              <a:pathLst>
                <a:path w="79" h="98">
                  <a:moveTo>
                    <a:pt x="8" y="98"/>
                  </a:moveTo>
                  <a:cubicBezTo>
                    <a:pt x="0" y="64"/>
                    <a:pt x="41" y="22"/>
                    <a:pt x="68" y="0"/>
                  </a:cubicBezTo>
                  <a:cubicBezTo>
                    <a:pt x="79" y="45"/>
                    <a:pt x="50" y="91"/>
                    <a:pt x="8" y="9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34" name="Freeform 82">
              <a:extLst>
                <a:ext uri="{FF2B5EF4-FFF2-40B4-BE49-F238E27FC236}">
                  <a16:creationId xmlns:a16="http://schemas.microsoft.com/office/drawing/2014/main" id="{F0460520-61C3-4473-8C8F-F3C8B7677F95}"/>
                </a:ext>
              </a:extLst>
            </p:cNvPr>
            <p:cNvSpPr/>
            <p:nvPr/>
          </p:nvSpPr>
          <p:spPr bwMode="auto">
            <a:xfrm>
              <a:off x="-5311775" y="8980489"/>
              <a:ext cx="104775" cy="177800"/>
            </a:xfrm>
            <a:custGeom>
              <a:avLst/>
              <a:gdLst>
                <a:gd name="T0" fmla="*/ 14 w 59"/>
                <a:gd name="T1" fmla="*/ 100 h 100"/>
                <a:gd name="T2" fmla="*/ 34 w 59"/>
                <a:gd name="T3" fmla="*/ 0 h 100"/>
                <a:gd name="T4" fmla="*/ 41 w 59"/>
                <a:gd name="T5" fmla="*/ 12 h 100"/>
                <a:gd name="T6" fmla="*/ 14 w 59"/>
                <a:gd name="T7" fmla="*/ 100 h 100"/>
              </a:gdLst>
              <a:ahLst/>
              <a:cxnLst>
                <a:cxn ang="0">
                  <a:pos x="T0" y="T1"/>
                </a:cxn>
                <a:cxn ang="0">
                  <a:pos x="T2" y="T3"/>
                </a:cxn>
                <a:cxn ang="0">
                  <a:pos x="T4" y="T5"/>
                </a:cxn>
                <a:cxn ang="0">
                  <a:pos x="T6" y="T7"/>
                </a:cxn>
              </a:cxnLst>
              <a:rect l="0" t="0" r="r" b="b"/>
              <a:pathLst>
                <a:path w="59" h="100">
                  <a:moveTo>
                    <a:pt x="14" y="100"/>
                  </a:moveTo>
                  <a:cubicBezTo>
                    <a:pt x="0" y="74"/>
                    <a:pt x="20" y="26"/>
                    <a:pt x="34" y="0"/>
                  </a:cubicBezTo>
                  <a:cubicBezTo>
                    <a:pt x="36" y="4"/>
                    <a:pt x="39" y="7"/>
                    <a:pt x="41" y="12"/>
                  </a:cubicBezTo>
                  <a:cubicBezTo>
                    <a:pt x="59" y="43"/>
                    <a:pt x="49" y="85"/>
                    <a:pt x="14" y="10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35" name="Freeform 83">
              <a:extLst>
                <a:ext uri="{FF2B5EF4-FFF2-40B4-BE49-F238E27FC236}">
                  <a16:creationId xmlns:a16="http://schemas.microsoft.com/office/drawing/2014/main" id="{3532237B-0026-4591-A9BB-CCF211291DBB}"/>
                </a:ext>
              </a:extLst>
            </p:cNvPr>
            <p:cNvSpPr/>
            <p:nvPr/>
          </p:nvSpPr>
          <p:spPr bwMode="auto">
            <a:xfrm>
              <a:off x="-5214938" y="8875714"/>
              <a:ext cx="90488" cy="168275"/>
            </a:xfrm>
            <a:custGeom>
              <a:avLst/>
              <a:gdLst>
                <a:gd name="T0" fmla="*/ 3 w 51"/>
                <a:gd name="T1" fmla="*/ 0 h 95"/>
                <a:gd name="T2" fmla="*/ 26 w 51"/>
                <a:gd name="T3" fmla="*/ 95 h 95"/>
                <a:gd name="T4" fmla="*/ 3 w 51"/>
                <a:gd name="T5" fmla="*/ 0 h 95"/>
              </a:gdLst>
              <a:ahLst/>
              <a:cxnLst>
                <a:cxn ang="0">
                  <a:pos x="T0" y="T1"/>
                </a:cxn>
                <a:cxn ang="0">
                  <a:pos x="T2" y="T3"/>
                </a:cxn>
                <a:cxn ang="0">
                  <a:pos x="T4" y="T5"/>
                </a:cxn>
              </a:cxnLst>
              <a:rect l="0" t="0" r="r" b="b"/>
              <a:pathLst>
                <a:path w="51" h="95">
                  <a:moveTo>
                    <a:pt x="3" y="0"/>
                  </a:moveTo>
                  <a:cubicBezTo>
                    <a:pt x="42" y="21"/>
                    <a:pt x="51" y="69"/>
                    <a:pt x="26" y="95"/>
                  </a:cubicBezTo>
                  <a:cubicBezTo>
                    <a:pt x="5" y="78"/>
                    <a:pt x="0" y="27"/>
                    <a:pt x="3"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36" name="Freeform 84">
              <a:extLst>
                <a:ext uri="{FF2B5EF4-FFF2-40B4-BE49-F238E27FC236}">
                  <a16:creationId xmlns:a16="http://schemas.microsoft.com/office/drawing/2014/main" id="{858FCC1C-95A5-4575-B4B2-69AC7A0DA702}"/>
                </a:ext>
              </a:extLst>
            </p:cNvPr>
            <p:cNvSpPr/>
            <p:nvPr/>
          </p:nvSpPr>
          <p:spPr bwMode="auto">
            <a:xfrm>
              <a:off x="-5207000" y="8748714"/>
              <a:ext cx="119063" cy="142875"/>
            </a:xfrm>
            <a:custGeom>
              <a:avLst/>
              <a:gdLst>
                <a:gd name="T0" fmla="*/ 0 w 67"/>
                <a:gd name="T1" fmla="*/ 0 h 80"/>
                <a:gd name="T2" fmla="*/ 56 w 67"/>
                <a:gd name="T3" fmla="*/ 80 h 80"/>
                <a:gd name="T4" fmla="*/ 0 w 67"/>
                <a:gd name="T5" fmla="*/ 0 h 80"/>
              </a:gdLst>
              <a:ahLst/>
              <a:cxnLst>
                <a:cxn ang="0">
                  <a:pos x="T0" y="T1"/>
                </a:cxn>
                <a:cxn ang="0">
                  <a:pos x="T2" y="T3"/>
                </a:cxn>
                <a:cxn ang="0">
                  <a:pos x="T4" y="T5"/>
                </a:cxn>
              </a:cxnLst>
              <a:rect l="0" t="0" r="r" b="b"/>
              <a:pathLst>
                <a:path w="67" h="80">
                  <a:moveTo>
                    <a:pt x="0" y="0"/>
                  </a:moveTo>
                  <a:cubicBezTo>
                    <a:pt x="42" y="8"/>
                    <a:pt x="67" y="48"/>
                    <a:pt x="56" y="80"/>
                  </a:cubicBezTo>
                  <a:cubicBezTo>
                    <a:pt x="28" y="73"/>
                    <a:pt x="6" y="28"/>
                    <a:pt x="0"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37" name="Freeform 85">
              <a:extLst>
                <a:ext uri="{FF2B5EF4-FFF2-40B4-BE49-F238E27FC236}">
                  <a16:creationId xmlns:a16="http://schemas.microsoft.com/office/drawing/2014/main" id="{8FEB68E9-B074-475A-9668-66809B3416C9}"/>
                </a:ext>
              </a:extLst>
            </p:cNvPr>
            <p:cNvSpPr/>
            <p:nvPr/>
          </p:nvSpPr>
          <p:spPr bwMode="auto">
            <a:xfrm>
              <a:off x="-5245100" y="8609014"/>
              <a:ext cx="133350" cy="119063"/>
            </a:xfrm>
            <a:custGeom>
              <a:avLst/>
              <a:gdLst>
                <a:gd name="T0" fmla="*/ 52 w 75"/>
                <a:gd name="T1" fmla="*/ 19 h 67"/>
                <a:gd name="T2" fmla="*/ 75 w 75"/>
                <a:gd name="T3" fmla="*/ 63 h 67"/>
                <a:gd name="T4" fmla="*/ 0 w 75"/>
                <a:gd name="T5" fmla="*/ 0 h 67"/>
                <a:gd name="T6" fmla="*/ 52 w 75"/>
                <a:gd name="T7" fmla="*/ 19 h 67"/>
              </a:gdLst>
              <a:ahLst/>
              <a:cxnLst>
                <a:cxn ang="0">
                  <a:pos x="T0" y="T1"/>
                </a:cxn>
                <a:cxn ang="0">
                  <a:pos x="T2" y="T3"/>
                </a:cxn>
                <a:cxn ang="0">
                  <a:pos x="T4" y="T5"/>
                </a:cxn>
                <a:cxn ang="0">
                  <a:pos x="T6" y="T7"/>
                </a:cxn>
              </a:cxnLst>
              <a:rect l="0" t="0" r="r" b="b"/>
              <a:pathLst>
                <a:path w="75" h="67">
                  <a:moveTo>
                    <a:pt x="52" y="19"/>
                  </a:moveTo>
                  <a:cubicBezTo>
                    <a:pt x="66" y="31"/>
                    <a:pt x="74" y="45"/>
                    <a:pt x="75" y="63"/>
                  </a:cubicBezTo>
                  <a:cubicBezTo>
                    <a:pt x="45" y="67"/>
                    <a:pt x="14" y="27"/>
                    <a:pt x="0" y="0"/>
                  </a:cubicBezTo>
                  <a:cubicBezTo>
                    <a:pt x="16" y="0"/>
                    <a:pt x="35" y="4"/>
                    <a:pt x="52" y="19"/>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38" name="Freeform 86">
              <a:extLst>
                <a:ext uri="{FF2B5EF4-FFF2-40B4-BE49-F238E27FC236}">
                  <a16:creationId xmlns:a16="http://schemas.microsoft.com/office/drawing/2014/main" id="{E3E0E916-6940-466E-AFFC-DE4A3590CAB2}"/>
                </a:ext>
              </a:extLst>
            </p:cNvPr>
            <p:cNvSpPr/>
            <p:nvPr/>
          </p:nvSpPr>
          <p:spPr bwMode="auto">
            <a:xfrm>
              <a:off x="-5308600" y="8459789"/>
              <a:ext cx="147638" cy="112713"/>
            </a:xfrm>
            <a:custGeom>
              <a:avLst/>
              <a:gdLst>
                <a:gd name="T0" fmla="*/ 83 w 83"/>
                <a:gd name="T1" fmla="*/ 53 h 64"/>
                <a:gd name="T2" fmla="*/ 0 w 83"/>
                <a:gd name="T3" fmla="*/ 6 h 64"/>
                <a:gd name="T4" fmla="*/ 83 w 83"/>
                <a:gd name="T5" fmla="*/ 53 h 64"/>
              </a:gdLst>
              <a:ahLst/>
              <a:cxnLst>
                <a:cxn ang="0">
                  <a:pos x="T0" y="T1"/>
                </a:cxn>
                <a:cxn ang="0">
                  <a:pos x="T2" y="T3"/>
                </a:cxn>
                <a:cxn ang="0">
                  <a:pos x="T4" y="T5"/>
                </a:cxn>
              </a:cxnLst>
              <a:rect l="0" t="0" r="r" b="b"/>
              <a:pathLst>
                <a:path w="83" h="64">
                  <a:moveTo>
                    <a:pt x="83" y="53"/>
                  </a:moveTo>
                  <a:cubicBezTo>
                    <a:pt x="55" y="64"/>
                    <a:pt x="18" y="31"/>
                    <a:pt x="0" y="6"/>
                  </a:cubicBezTo>
                  <a:cubicBezTo>
                    <a:pt x="35" y="0"/>
                    <a:pt x="74" y="20"/>
                    <a:pt x="83"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39" name="Freeform 87">
              <a:extLst>
                <a:ext uri="{FF2B5EF4-FFF2-40B4-BE49-F238E27FC236}">
                  <a16:creationId xmlns:a16="http://schemas.microsoft.com/office/drawing/2014/main" id="{4671F8E1-F17B-43DF-A13F-D6B65ACDABBE}"/>
                </a:ext>
              </a:extLst>
            </p:cNvPr>
            <p:cNvSpPr/>
            <p:nvPr/>
          </p:nvSpPr>
          <p:spPr bwMode="auto">
            <a:xfrm>
              <a:off x="-5772150" y="9378951"/>
              <a:ext cx="165100" cy="122238"/>
            </a:xfrm>
            <a:custGeom>
              <a:avLst/>
              <a:gdLst>
                <a:gd name="T0" fmla="*/ 63 w 93"/>
                <a:gd name="T1" fmla="*/ 15 h 69"/>
                <a:gd name="T2" fmla="*/ 93 w 93"/>
                <a:gd name="T3" fmla="*/ 69 h 69"/>
                <a:gd name="T4" fmla="*/ 5 w 93"/>
                <a:gd name="T5" fmla="*/ 6 h 69"/>
                <a:gd name="T6" fmla="*/ 63 w 93"/>
                <a:gd name="T7" fmla="*/ 15 h 69"/>
              </a:gdLst>
              <a:ahLst/>
              <a:cxnLst>
                <a:cxn ang="0">
                  <a:pos x="T0" y="T1"/>
                </a:cxn>
                <a:cxn ang="0">
                  <a:pos x="T2" y="T3"/>
                </a:cxn>
                <a:cxn ang="0">
                  <a:pos x="T4" y="T5"/>
                </a:cxn>
                <a:cxn ang="0">
                  <a:pos x="T6" y="T7"/>
                </a:cxn>
              </a:cxnLst>
              <a:rect l="0" t="0" r="r" b="b"/>
              <a:pathLst>
                <a:path w="93" h="69">
                  <a:moveTo>
                    <a:pt x="63" y="15"/>
                  </a:moveTo>
                  <a:cubicBezTo>
                    <a:pt x="81" y="28"/>
                    <a:pt x="91" y="47"/>
                    <a:pt x="93" y="69"/>
                  </a:cubicBezTo>
                  <a:cubicBezTo>
                    <a:pt x="54" y="68"/>
                    <a:pt x="0" y="44"/>
                    <a:pt x="5" y="6"/>
                  </a:cubicBezTo>
                  <a:cubicBezTo>
                    <a:pt x="24" y="0"/>
                    <a:pt x="44" y="1"/>
                    <a:pt x="63" y="15"/>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40" name="Freeform 88">
              <a:extLst>
                <a:ext uri="{FF2B5EF4-FFF2-40B4-BE49-F238E27FC236}">
                  <a16:creationId xmlns:a16="http://schemas.microsoft.com/office/drawing/2014/main" id="{06F22257-BF46-4518-888C-A8BD78465782}"/>
                </a:ext>
              </a:extLst>
            </p:cNvPr>
            <p:cNvSpPr/>
            <p:nvPr/>
          </p:nvSpPr>
          <p:spPr bwMode="auto">
            <a:xfrm>
              <a:off x="-5605463" y="9321801"/>
              <a:ext cx="180975" cy="123825"/>
            </a:xfrm>
            <a:custGeom>
              <a:avLst/>
              <a:gdLst>
                <a:gd name="T0" fmla="*/ 91 w 102"/>
                <a:gd name="T1" fmla="*/ 40 h 70"/>
                <a:gd name="T2" fmla="*/ 102 w 102"/>
                <a:gd name="T3" fmla="*/ 66 h 70"/>
                <a:gd name="T4" fmla="*/ 9 w 102"/>
                <a:gd name="T5" fmla="*/ 8 h 70"/>
                <a:gd name="T6" fmla="*/ 91 w 102"/>
                <a:gd name="T7" fmla="*/ 40 h 70"/>
              </a:gdLst>
              <a:ahLst/>
              <a:cxnLst>
                <a:cxn ang="0">
                  <a:pos x="T0" y="T1"/>
                </a:cxn>
                <a:cxn ang="0">
                  <a:pos x="T2" y="T3"/>
                </a:cxn>
                <a:cxn ang="0">
                  <a:pos x="T4" y="T5"/>
                </a:cxn>
                <a:cxn ang="0">
                  <a:pos x="T6" y="T7"/>
                </a:cxn>
              </a:cxnLst>
              <a:rect l="0" t="0" r="r" b="b"/>
              <a:pathLst>
                <a:path w="102" h="70">
                  <a:moveTo>
                    <a:pt x="91" y="40"/>
                  </a:moveTo>
                  <a:cubicBezTo>
                    <a:pt x="96" y="48"/>
                    <a:pt x="100" y="57"/>
                    <a:pt x="102" y="66"/>
                  </a:cubicBezTo>
                  <a:cubicBezTo>
                    <a:pt x="54" y="70"/>
                    <a:pt x="0" y="49"/>
                    <a:pt x="9" y="8"/>
                  </a:cubicBezTo>
                  <a:cubicBezTo>
                    <a:pt x="45" y="0"/>
                    <a:pt x="76" y="18"/>
                    <a:pt x="91" y="4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41" name="Freeform 89">
              <a:extLst>
                <a:ext uri="{FF2B5EF4-FFF2-40B4-BE49-F238E27FC236}">
                  <a16:creationId xmlns:a16="http://schemas.microsoft.com/office/drawing/2014/main" id="{80DD64B8-33B1-4BE5-B1AA-377BC5B4A54D}"/>
                </a:ext>
              </a:extLst>
            </p:cNvPr>
            <p:cNvSpPr/>
            <p:nvPr/>
          </p:nvSpPr>
          <p:spPr bwMode="auto">
            <a:xfrm>
              <a:off x="-5421313" y="9253539"/>
              <a:ext cx="182563" cy="125413"/>
            </a:xfrm>
            <a:custGeom>
              <a:avLst/>
              <a:gdLst>
                <a:gd name="T0" fmla="*/ 102 w 102"/>
                <a:gd name="T1" fmla="*/ 53 h 70"/>
                <a:gd name="T2" fmla="*/ 2 w 102"/>
                <a:gd name="T3" fmla="*/ 14 h 70"/>
                <a:gd name="T4" fmla="*/ 102 w 102"/>
                <a:gd name="T5" fmla="*/ 53 h 70"/>
              </a:gdLst>
              <a:ahLst/>
              <a:cxnLst>
                <a:cxn ang="0">
                  <a:pos x="T0" y="T1"/>
                </a:cxn>
                <a:cxn ang="0">
                  <a:pos x="T2" y="T3"/>
                </a:cxn>
                <a:cxn ang="0">
                  <a:pos x="T4" y="T5"/>
                </a:cxn>
              </a:cxnLst>
              <a:rect l="0" t="0" r="r" b="b"/>
              <a:pathLst>
                <a:path w="102" h="70">
                  <a:moveTo>
                    <a:pt x="102" y="53"/>
                  </a:moveTo>
                  <a:cubicBezTo>
                    <a:pt x="41" y="70"/>
                    <a:pt x="0" y="45"/>
                    <a:pt x="2" y="14"/>
                  </a:cubicBezTo>
                  <a:cubicBezTo>
                    <a:pt x="42" y="0"/>
                    <a:pt x="86" y="18"/>
                    <a:pt x="102"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42" name="Freeform 90">
              <a:extLst>
                <a:ext uri="{FF2B5EF4-FFF2-40B4-BE49-F238E27FC236}">
                  <a16:creationId xmlns:a16="http://schemas.microsoft.com/office/drawing/2014/main" id="{46A1A9BD-0EB3-46CC-9163-19B03396CB7C}"/>
                </a:ext>
              </a:extLst>
            </p:cNvPr>
            <p:cNvSpPr/>
            <p:nvPr/>
          </p:nvSpPr>
          <p:spPr bwMode="auto">
            <a:xfrm>
              <a:off x="-5257800" y="9151939"/>
              <a:ext cx="188913" cy="115888"/>
            </a:xfrm>
            <a:custGeom>
              <a:avLst/>
              <a:gdLst>
                <a:gd name="T0" fmla="*/ 0 w 106"/>
                <a:gd name="T1" fmla="*/ 22 h 65"/>
                <a:gd name="T2" fmla="*/ 106 w 106"/>
                <a:gd name="T3" fmla="*/ 27 h 65"/>
                <a:gd name="T4" fmla="*/ 0 w 106"/>
                <a:gd name="T5" fmla="*/ 22 h 65"/>
              </a:gdLst>
              <a:ahLst/>
              <a:cxnLst>
                <a:cxn ang="0">
                  <a:pos x="T0" y="T1"/>
                </a:cxn>
                <a:cxn ang="0">
                  <a:pos x="T2" y="T3"/>
                </a:cxn>
                <a:cxn ang="0">
                  <a:pos x="T4" y="T5"/>
                </a:cxn>
              </a:cxnLst>
              <a:rect l="0" t="0" r="r" b="b"/>
              <a:pathLst>
                <a:path w="106" h="65">
                  <a:moveTo>
                    <a:pt x="0" y="22"/>
                  </a:moveTo>
                  <a:cubicBezTo>
                    <a:pt x="36" y="0"/>
                    <a:pt x="83" y="5"/>
                    <a:pt x="106" y="27"/>
                  </a:cubicBezTo>
                  <a:cubicBezTo>
                    <a:pt x="56" y="65"/>
                    <a:pt x="6" y="54"/>
                    <a:pt x="0" y="2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43" name="Freeform 91">
              <a:extLst>
                <a:ext uri="{FF2B5EF4-FFF2-40B4-BE49-F238E27FC236}">
                  <a16:creationId xmlns:a16="http://schemas.microsoft.com/office/drawing/2014/main" id="{46A3A53D-35A5-44A6-8C8E-9705A74A7918}"/>
                </a:ext>
              </a:extLst>
            </p:cNvPr>
            <p:cNvSpPr/>
            <p:nvPr/>
          </p:nvSpPr>
          <p:spPr bwMode="auto">
            <a:xfrm>
              <a:off x="-5132388" y="8977314"/>
              <a:ext cx="168275" cy="138113"/>
            </a:xfrm>
            <a:custGeom>
              <a:avLst/>
              <a:gdLst>
                <a:gd name="T0" fmla="*/ 0 w 95"/>
                <a:gd name="T1" fmla="*/ 48 h 78"/>
                <a:gd name="T2" fmla="*/ 95 w 95"/>
                <a:gd name="T3" fmla="*/ 8 h 78"/>
                <a:gd name="T4" fmla="*/ 0 w 95"/>
                <a:gd name="T5" fmla="*/ 48 h 78"/>
              </a:gdLst>
              <a:ahLst/>
              <a:cxnLst>
                <a:cxn ang="0">
                  <a:pos x="T0" y="T1"/>
                </a:cxn>
                <a:cxn ang="0">
                  <a:pos x="T2" y="T3"/>
                </a:cxn>
                <a:cxn ang="0">
                  <a:pos x="T4" y="T5"/>
                </a:cxn>
              </a:cxnLst>
              <a:rect l="0" t="0" r="r" b="b"/>
              <a:pathLst>
                <a:path w="95" h="78">
                  <a:moveTo>
                    <a:pt x="0" y="48"/>
                  </a:moveTo>
                  <a:cubicBezTo>
                    <a:pt x="23" y="14"/>
                    <a:pt x="65" y="0"/>
                    <a:pt x="95" y="8"/>
                  </a:cubicBezTo>
                  <a:cubicBezTo>
                    <a:pt x="71" y="52"/>
                    <a:pt x="22" y="78"/>
                    <a:pt x="0" y="4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44" name="Freeform 92">
              <a:extLst>
                <a:ext uri="{FF2B5EF4-FFF2-40B4-BE49-F238E27FC236}">
                  <a16:creationId xmlns:a16="http://schemas.microsoft.com/office/drawing/2014/main" id="{FF9D1474-45CF-4ED9-8127-54796CCA92F0}"/>
                </a:ext>
              </a:extLst>
            </p:cNvPr>
            <p:cNvSpPr/>
            <p:nvPr/>
          </p:nvSpPr>
          <p:spPr bwMode="auto">
            <a:xfrm>
              <a:off x="-5073650" y="8766176"/>
              <a:ext cx="120650" cy="139700"/>
            </a:xfrm>
            <a:custGeom>
              <a:avLst/>
              <a:gdLst>
                <a:gd name="T0" fmla="*/ 8 w 68"/>
                <a:gd name="T1" fmla="*/ 74 h 78"/>
                <a:gd name="T2" fmla="*/ 0 w 68"/>
                <a:gd name="T3" fmla="*/ 71 h 78"/>
                <a:gd name="T4" fmla="*/ 68 w 68"/>
                <a:gd name="T5" fmla="*/ 0 h 78"/>
                <a:gd name="T6" fmla="*/ 8 w 68"/>
                <a:gd name="T7" fmla="*/ 74 h 78"/>
              </a:gdLst>
              <a:ahLst/>
              <a:cxnLst>
                <a:cxn ang="0">
                  <a:pos x="T0" y="T1"/>
                </a:cxn>
                <a:cxn ang="0">
                  <a:pos x="T2" y="T3"/>
                </a:cxn>
                <a:cxn ang="0">
                  <a:pos x="T4" y="T5"/>
                </a:cxn>
                <a:cxn ang="0">
                  <a:pos x="T6" y="T7"/>
                </a:cxn>
              </a:cxnLst>
              <a:rect l="0" t="0" r="r" b="b"/>
              <a:pathLst>
                <a:path w="68" h="78">
                  <a:moveTo>
                    <a:pt x="8" y="74"/>
                  </a:moveTo>
                  <a:cubicBezTo>
                    <a:pt x="6" y="73"/>
                    <a:pt x="3" y="72"/>
                    <a:pt x="0" y="71"/>
                  </a:cubicBezTo>
                  <a:cubicBezTo>
                    <a:pt x="5" y="39"/>
                    <a:pt x="33" y="6"/>
                    <a:pt x="68" y="0"/>
                  </a:cubicBezTo>
                  <a:cubicBezTo>
                    <a:pt x="61" y="50"/>
                    <a:pt x="32" y="78"/>
                    <a:pt x="8" y="7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45" name="Freeform 93">
              <a:extLst>
                <a:ext uri="{FF2B5EF4-FFF2-40B4-BE49-F238E27FC236}">
                  <a16:creationId xmlns:a16="http://schemas.microsoft.com/office/drawing/2014/main" id="{397C34E8-2F3F-4F0A-8C2A-932A74721260}"/>
                </a:ext>
              </a:extLst>
            </p:cNvPr>
            <p:cNvSpPr/>
            <p:nvPr/>
          </p:nvSpPr>
          <p:spPr bwMode="auto">
            <a:xfrm>
              <a:off x="-5094288" y="8567739"/>
              <a:ext cx="95250" cy="150813"/>
            </a:xfrm>
            <a:custGeom>
              <a:avLst/>
              <a:gdLst>
                <a:gd name="T0" fmla="*/ 5 w 53"/>
                <a:gd name="T1" fmla="*/ 82 h 85"/>
                <a:gd name="T2" fmla="*/ 48 w 53"/>
                <a:gd name="T3" fmla="*/ 0 h 85"/>
                <a:gd name="T4" fmla="*/ 5 w 53"/>
                <a:gd name="T5" fmla="*/ 82 h 85"/>
              </a:gdLst>
              <a:ahLst/>
              <a:cxnLst>
                <a:cxn ang="0">
                  <a:pos x="T0" y="T1"/>
                </a:cxn>
                <a:cxn ang="0">
                  <a:pos x="T2" y="T3"/>
                </a:cxn>
                <a:cxn ang="0">
                  <a:pos x="T4" y="T5"/>
                </a:cxn>
              </a:cxnLst>
              <a:rect l="0" t="0" r="r" b="b"/>
              <a:pathLst>
                <a:path w="53" h="85">
                  <a:moveTo>
                    <a:pt x="5" y="82"/>
                  </a:moveTo>
                  <a:cubicBezTo>
                    <a:pt x="0" y="49"/>
                    <a:pt x="19" y="14"/>
                    <a:pt x="48" y="0"/>
                  </a:cubicBezTo>
                  <a:cubicBezTo>
                    <a:pt x="53" y="48"/>
                    <a:pt x="33" y="85"/>
                    <a:pt x="5" y="8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46" name="Freeform 94">
              <a:extLst>
                <a:ext uri="{FF2B5EF4-FFF2-40B4-BE49-F238E27FC236}">
                  <a16:creationId xmlns:a16="http://schemas.microsoft.com/office/drawing/2014/main" id="{EF1C66FB-1DEA-4D23-A59E-F0A96B0E085B}"/>
                </a:ext>
              </a:extLst>
            </p:cNvPr>
            <p:cNvSpPr/>
            <p:nvPr/>
          </p:nvSpPr>
          <p:spPr bwMode="auto">
            <a:xfrm>
              <a:off x="-5162550" y="8393114"/>
              <a:ext cx="80963" cy="149225"/>
            </a:xfrm>
            <a:custGeom>
              <a:avLst/>
              <a:gdLst>
                <a:gd name="T0" fmla="*/ 12 w 46"/>
                <a:gd name="T1" fmla="*/ 84 h 84"/>
                <a:gd name="T2" fmla="*/ 36 w 46"/>
                <a:gd name="T3" fmla="*/ 0 h 84"/>
                <a:gd name="T4" fmla="*/ 12 w 46"/>
                <a:gd name="T5" fmla="*/ 84 h 84"/>
              </a:gdLst>
              <a:ahLst/>
              <a:cxnLst>
                <a:cxn ang="0">
                  <a:pos x="T0" y="T1"/>
                </a:cxn>
                <a:cxn ang="0">
                  <a:pos x="T2" y="T3"/>
                </a:cxn>
                <a:cxn ang="0">
                  <a:pos x="T4" y="T5"/>
                </a:cxn>
              </a:cxnLst>
              <a:rect l="0" t="0" r="r" b="b"/>
              <a:pathLst>
                <a:path w="46" h="84">
                  <a:moveTo>
                    <a:pt x="12" y="84"/>
                  </a:moveTo>
                  <a:cubicBezTo>
                    <a:pt x="0" y="55"/>
                    <a:pt x="13" y="19"/>
                    <a:pt x="36" y="0"/>
                  </a:cubicBezTo>
                  <a:cubicBezTo>
                    <a:pt x="46" y="36"/>
                    <a:pt x="40" y="79"/>
                    <a:pt x="12" y="8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grpSp>
      <p:sp>
        <p:nvSpPr>
          <p:cNvPr id="448" name="文本框 447">
            <a:extLst>
              <a:ext uri="{FF2B5EF4-FFF2-40B4-BE49-F238E27FC236}">
                <a16:creationId xmlns:a16="http://schemas.microsoft.com/office/drawing/2014/main" id="{7A827AE0-911F-483C-9D64-412DB6A26D59}"/>
              </a:ext>
            </a:extLst>
          </p:cNvPr>
          <p:cNvSpPr txBox="1"/>
          <p:nvPr/>
        </p:nvSpPr>
        <p:spPr>
          <a:xfrm>
            <a:off x="9076457" y="2764879"/>
            <a:ext cx="1608083" cy="369324"/>
          </a:xfrm>
          <a:prstGeom prst="rect">
            <a:avLst/>
          </a:prstGeom>
          <a:noFill/>
        </p:spPr>
        <p:txBody>
          <a:bodyPr wrap="square" rtlCol="0">
            <a:spAutoFit/>
          </a:bodyPr>
          <a:lstStyle>
            <a:defPPr>
              <a:defRPr lang="zh-CN"/>
            </a:defPPr>
            <a:lvl1pPr algn="ctr">
              <a:defRPr sz="1600">
                <a:cs typeface="+mn-ea"/>
              </a:defRPr>
            </a:lvl1pPr>
          </a:lstStyle>
          <a:p>
            <a:r>
              <a:rPr lang="zh-CN" altLang="en-US" dirty="0">
                <a:sym typeface="+mn-lt"/>
              </a:rPr>
              <a:t>挑战杯比赛</a:t>
            </a:r>
          </a:p>
        </p:txBody>
      </p:sp>
      <p:sp>
        <p:nvSpPr>
          <p:cNvPr id="449" name="文本框 448">
            <a:extLst>
              <a:ext uri="{FF2B5EF4-FFF2-40B4-BE49-F238E27FC236}">
                <a16:creationId xmlns:a16="http://schemas.microsoft.com/office/drawing/2014/main" id="{9BF62774-14BD-4C92-B743-6AD233D7D2F3}"/>
              </a:ext>
            </a:extLst>
          </p:cNvPr>
          <p:cNvSpPr txBox="1"/>
          <p:nvPr/>
        </p:nvSpPr>
        <p:spPr>
          <a:xfrm>
            <a:off x="9247632" y="2400340"/>
            <a:ext cx="1276457" cy="400110"/>
          </a:xfrm>
          <a:prstGeom prst="rect">
            <a:avLst/>
          </a:prstGeom>
          <a:noFill/>
        </p:spPr>
        <p:txBody>
          <a:bodyPr wrap="square" rtlCol="0">
            <a:spAutoFit/>
          </a:bodyPr>
          <a:lstStyle/>
          <a:p>
            <a:pPr algn="ctr"/>
            <a:r>
              <a:rPr lang="zh-CN" altLang="en-US" sz="2000" b="1" dirty="0">
                <a:solidFill>
                  <a:srgbClr val="1F3F68"/>
                </a:solidFill>
                <a:cs typeface="+mn-ea"/>
                <a:sym typeface="+mn-lt"/>
              </a:rPr>
              <a:t>一等奖</a:t>
            </a:r>
          </a:p>
        </p:txBody>
      </p:sp>
      <p:grpSp>
        <p:nvGrpSpPr>
          <p:cNvPr id="450" name="组合 449">
            <a:extLst>
              <a:ext uri="{FF2B5EF4-FFF2-40B4-BE49-F238E27FC236}">
                <a16:creationId xmlns:a16="http://schemas.microsoft.com/office/drawing/2014/main" id="{FE76E56A-5683-4D05-8EB2-A6A8E77DE06B}"/>
              </a:ext>
            </a:extLst>
          </p:cNvPr>
          <p:cNvGrpSpPr/>
          <p:nvPr/>
        </p:nvGrpSpPr>
        <p:grpSpPr>
          <a:xfrm>
            <a:off x="8527720" y="2462162"/>
            <a:ext cx="2705557" cy="1222587"/>
            <a:chOff x="-6864350" y="8362951"/>
            <a:chExt cx="1943100" cy="1228725"/>
          </a:xfrm>
          <a:gradFill>
            <a:gsLst>
              <a:gs pos="0">
                <a:schemeClr val="accent1">
                  <a:lumMod val="70000"/>
                  <a:lumOff val="30000"/>
                </a:schemeClr>
              </a:gs>
              <a:gs pos="51000">
                <a:schemeClr val="accent1">
                  <a:lumMod val="85000"/>
                  <a:lumOff val="15000"/>
                </a:schemeClr>
              </a:gs>
              <a:gs pos="100000">
                <a:schemeClr val="accent1">
                  <a:lumMod val="83000"/>
                </a:schemeClr>
              </a:gs>
            </a:gsLst>
            <a:lin ang="5400000" scaled="0"/>
          </a:gradFill>
        </p:grpSpPr>
        <p:sp>
          <p:nvSpPr>
            <p:cNvPr id="451" name="Freeform 61">
              <a:extLst>
                <a:ext uri="{FF2B5EF4-FFF2-40B4-BE49-F238E27FC236}">
                  <a16:creationId xmlns:a16="http://schemas.microsoft.com/office/drawing/2014/main" id="{F92183B3-5E82-43F4-A5A2-BBA5D7271A33}"/>
                </a:ext>
              </a:extLst>
            </p:cNvPr>
            <p:cNvSpPr/>
            <p:nvPr/>
          </p:nvSpPr>
          <p:spPr bwMode="auto">
            <a:xfrm>
              <a:off x="-6864350" y="8362951"/>
              <a:ext cx="1138238" cy="1228725"/>
            </a:xfrm>
            <a:custGeom>
              <a:avLst/>
              <a:gdLst>
                <a:gd name="T0" fmla="*/ 528 w 640"/>
                <a:gd name="T1" fmla="*/ 570 h 691"/>
                <a:gd name="T2" fmla="*/ 111 w 640"/>
                <a:gd name="T3" fmla="*/ 162 h 691"/>
                <a:gd name="T4" fmla="*/ 115 w 640"/>
                <a:gd name="T5" fmla="*/ 148 h 691"/>
                <a:gd name="T6" fmla="*/ 120 w 640"/>
                <a:gd name="T7" fmla="*/ 135 h 691"/>
                <a:gd name="T8" fmla="*/ 151 w 640"/>
                <a:gd name="T9" fmla="*/ 63 h 691"/>
                <a:gd name="T10" fmla="*/ 180 w 640"/>
                <a:gd name="T11" fmla="*/ 0 h 691"/>
                <a:gd name="T12" fmla="*/ 153 w 640"/>
                <a:gd name="T13" fmla="*/ 32 h 691"/>
                <a:gd name="T14" fmla="*/ 149 w 640"/>
                <a:gd name="T15" fmla="*/ 62 h 691"/>
                <a:gd name="T16" fmla="*/ 116 w 640"/>
                <a:gd name="T17" fmla="*/ 134 h 691"/>
                <a:gd name="T18" fmla="*/ 106 w 640"/>
                <a:gd name="T19" fmla="*/ 161 h 691"/>
                <a:gd name="T20" fmla="*/ 517 w 640"/>
                <a:gd name="T21" fmla="*/ 586 h 691"/>
                <a:gd name="T22" fmla="*/ 525 w 640"/>
                <a:gd name="T23" fmla="*/ 590 h 691"/>
                <a:gd name="T24" fmla="*/ 620 w 640"/>
                <a:gd name="T25" fmla="*/ 691 h 691"/>
                <a:gd name="T26" fmla="*/ 640 w 640"/>
                <a:gd name="T27" fmla="*/ 679 h 691"/>
                <a:gd name="T28" fmla="*/ 528 w 640"/>
                <a:gd name="T29" fmla="*/ 57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0" h="691">
                  <a:moveTo>
                    <a:pt x="528" y="570"/>
                  </a:moveTo>
                  <a:cubicBezTo>
                    <a:pt x="395" y="511"/>
                    <a:pt x="8" y="492"/>
                    <a:pt x="111" y="162"/>
                  </a:cubicBezTo>
                  <a:cubicBezTo>
                    <a:pt x="113" y="157"/>
                    <a:pt x="114" y="152"/>
                    <a:pt x="115" y="148"/>
                  </a:cubicBezTo>
                  <a:cubicBezTo>
                    <a:pt x="117" y="143"/>
                    <a:pt x="118" y="139"/>
                    <a:pt x="120" y="135"/>
                  </a:cubicBezTo>
                  <a:cubicBezTo>
                    <a:pt x="129" y="110"/>
                    <a:pt x="140" y="84"/>
                    <a:pt x="151" y="63"/>
                  </a:cubicBezTo>
                  <a:cubicBezTo>
                    <a:pt x="169" y="53"/>
                    <a:pt x="179" y="23"/>
                    <a:pt x="180" y="0"/>
                  </a:cubicBezTo>
                  <a:cubicBezTo>
                    <a:pt x="169" y="7"/>
                    <a:pt x="159" y="19"/>
                    <a:pt x="153" y="32"/>
                  </a:cubicBezTo>
                  <a:cubicBezTo>
                    <a:pt x="147" y="45"/>
                    <a:pt x="147" y="55"/>
                    <a:pt x="149" y="62"/>
                  </a:cubicBezTo>
                  <a:cubicBezTo>
                    <a:pt x="137" y="84"/>
                    <a:pt x="125" y="109"/>
                    <a:pt x="116" y="134"/>
                  </a:cubicBezTo>
                  <a:cubicBezTo>
                    <a:pt x="113" y="142"/>
                    <a:pt x="109" y="151"/>
                    <a:pt x="106" y="161"/>
                  </a:cubicBezTo>
                  <a:cubicBezTo>
                    <a:pt x="0" y="502"/>
                    <a:pt x="397" y="528"/>
                    <a:pt x="517" y="586"/>
                  </a:cubicBezTo>
                  <a:cubicBezTo>
                    <a:pt x="520" y="587"/>
                    <a:pt x="522" y="588"/>
                    <a:pt x="525" y="590"/>
                  </a:cubicBezTo>
                  <a:cubicBezTo>
                    <a:pt x="563" y="610"/>
                    <a:pt x="620" y="650"/>
                    <a:pt x="620" y="691"/>
                  </a:cubicBezTo>
                  <a:cubicBezTo>
                    <a:pt x="626" y="687"/>
                    <a:pt x="634" y="683"/>
                    <a:pt x="640" y="679"/>
                  </a:cubicBezTo>
                  <a:cubicBezTo>
                    <a:pt x="627" y="627"/>
                    <a:pt x="576" y="594"/>
                    <a:pt x="528" y="57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52" name="Freeform 62">
              <a:extLst>
                <a:ext uri="{FF2B5EF4-FFF2-40B4-BE49-F238E27FC236}">
                  <a16:creationId xmlns:a16="http://schemas.microsoft.com/office/drawing/2014/main" id="{70CB83E4-09CF-42C6-9569-1888BFEC4F8E}"/>
                </a:ext>
              </a:extLst>
            </p:cNvPr>
            <p:cNvSpPr/>
            <p:nvPr/>
          </p:nvSpPr>
          <p:spPr bwMode="auto">
            <a:xfrm>
              <a:off x="-6181725" y="9164639"/>
              <a:ext cx="203200" cy="169863"/>
            </a:xfrm>
            <a:custGeom>
              <a:avLst/>
              <a:gdLst>
                <a:gd name="T0" fmla="*/ 13 w 114"/>
                <a:gd name="T1" fmla="*/ 32 h 95"/>
                <a:gd name="T2" fmla="*/ 106 w 114"/>
                <a:gd name="T3" fmla="*/ 95 h 95"/>
                <a:gd name="T4" fmla="*/ 0 w 114"/>
                <a:gd name="T5" fmla="*/ 0 h 95"/>
                <a:gd name="T6" fmla="*/ 13 w 114"/>
                <a:gd name="T7" fmla="*/ 32 h 95"/>
              </a:gdLst>
              <a:ahLst/>
              <a:cxnLst>
                <a:cxn ang="0">
                  <a:pos x="T0" y="T1"/>
                </a:cxn>
                <a:cxn ang="0">
                  <a:pos x="T2" y="T3"/>
                </a:cxn>
                <a:cxn ang="0">
                  <a:pos x="T4" y="T5"/>
                </a:cxn>
                <a:cxn ang="0">
                  <a:pos x="T6" y="T7"/>
                </a:cxn>
              </a:cxnLst>
              <a:rect l="0" t="0" r="r" b="b"/>
              <a:pathLst>
                <a:path w="114" h="95">
                  <a:moveTo>
                    <a:pt x="13" y="32"/>
                  </a:moveTo>
                  <a:cubicBezTo>
                    <a:pt x="31" y="63"/>
                    <a:pt x="68" y="89"/>
                    <a:pt x="106" y="95"/>
                  </a:cubicBezTo>
                  <a:cubicBezTo>
                    <a:pt x="114" y="51"/>
                    <a:pt x="45" y="13"/>
                    <a:pt x="0" y="0"/>
                  </a:cubicBezTo>
                  <a:cubicBezTo>
                    <a:pt x="2" y="11"/>
                    <a:pt x="6" y="21"/>
                    <a:pt x="13" y="3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53" name="Freeform 63">
              <a:extLst>
                <a:ext uri="{FF2B5EF4-FFF2-40B4-BE49-F238E27FC236}">
                  <a16:creationId xmlns:a16="http://schemas.microsoft.com/office/drawing/2014/main" id="{E16BD682-063E-4EC9-866F-5044D39FE2B0}"/>
                </a:ext>
              </a:extLst>
            </p:cNvPr>
            <p:cNvSpPr/>
            <p:nvPr/>
          </p:nvSpPr>
          <p:spPr bwMode="auto">
            <a:xfrm>
              <a:off x="-6327775" y="9120189"/>
              <a:ext cx="155575" cy="163513"/>
            </a:xfrm>
            <a:custGeom>
              <a:avLst/>
              <a:gdLst>
                <a:gd name="T0" fmla="*/ 86 w 87"/>
                <a:gd name="T1" fmla="*/ 92 h 92"/>
                <a:gd name="T2" fmla="*/ 82 w 87"/>
                <a:gd name="T3" fmla="*/ 69 h 92"/>
                <a:gd name="T4" fmla="*/ 0 w 87"/>
                <a:gd name="T5" fmla="*/ 0 h 92"/>
                <a:gd name="T6" fmla="*/ 86 w 87"/>
                <a:gd name="T7" fmla="*/ 92 h 92"/>
              </a:gdLst>
              <a:ahLst/>
              <a:cxnLst>
                <a:cxn ang="0">
                  <a:pos x="T0" y="T1"/>
                </a:cxn>
                <a:cxn ang="0">
                  <a:pos x="T2" y="T3"/>
                </a:cxn>
                <a:cxn ang="0">
                  <a:pos x="T4" y="T5"/>
                </a:cxn>
                <a:cxn ang="0">
                  <a:pos x="T6" y="T7"/>
                </a:cxn>
              </a:cxnLst>
              <a:rect l="0" t="0" r="r" b="b"/>
              <a:pathLst>
                <a:path w="87" h="92">
                  <a:moveTo>
                    <a:pt x="86" y="92"/>
                  </a:moveTo>
                  <a:cubicBezTo>
                    <a:pt x="87" y="85"/>
                    <a:pt x="86" y="77"/>
                    <a:pt x="82" y="69"/>
                  </a:cubicBezTo>
                  <a:cubicBezTo>
                    <a:pt x="74" y="50"/>
                    <a:pt x="48" y="22"/>
                    <a:pt x="0" y="0"/>
                  </a:cubicBezTo>
                  <a:cubicBezTo>
                    <a:pt x="2" y="46"/>
                    <a:pt x="40" y="90"/>
                    <a:pt x="86" y="9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54" name="Freeform 64">
              <a:extLst>
                <a:ext uri="{FF2B5EF4-FFF2-40B4-BE49-F238E27FC236}">
                  <a16:creationId xmlns:a16="http://schemas.microsoft.com/office/drawing/2014/main" id="{DAF426E2-2840-4E27-ABAB-AB67BA655260}"/>
                </a:ext>
              </a:extLst>
            </p:cNvPr>
            <p:cNvSpPr/>
            <p:nvPr/>
          </p:nvSpPr>
          <p:spPr bwMode="auto">
            <a:xfrm>
              <a:off x="-6469063" y="9059864"/>
              <a:ext cx="139700" cy="174625"/>
            </a:xfrm>
            <a:custGeom>
              <a:avLst/>
              <a:gdLst>
                <a:gd name="T0" fmla="*/ 71 w 79"/>
                <a:gd name="T1" fmla="*/ 98 h 98"/>
                <a:gd name="T2" fmla="*/ 11 w 79"/>
                <a:gd name="T3" fmla="*/ 0 h 98"/>
                <a:gd name="T4" fmla="*/ 71 w 79"/>
                <a:gd name="T5" fmla="*/ 98 h 98"/>
              </a:gdLst>
              <a:ahLst/>
              <a:cxnLst>
                <a:cxn ang="0">
                  <a:pos x="T0" y="T1"/>
                </a:cxn>
                <a:cxn ang="0">
                  <a:pos x="T2" y="T3"/>
                </a:cxn>
                <a:cxn ang="0">
                  <a:pos x="T4" y="T5"/>
                </a:cxn>
              </a:cxnLst>
              <a:rect l="0" t="0" r="r" b="b"/>
              <a:pathLst>
                <a:path w="79" h="98">
                  <a:moveTo>
                    <a:pt x="71" y="98"/>
                  </a:moveTo>
                  <a:cubicBezTo>
                    <a:pt x="79" y="64"/>
                    <a:pt x="38" y="22"/>
                    <a:pt x="11" y="0"/>
                  </a:cubicBezTo>
                  <a:cubicBezTo>
                    <a:pt x="0" y="45"/>
                    <a:pt x="29" y="91"/>
                    <a:pt x="71" y="9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55" name="Freeform 65">
              <a:extLst>
                <a:ext uri="{FF2B5EF4-FFF2-40B4-BE49-F238E27FC236}">
                  <a16:creationId xmlns:a16="http://schemas.microsoft.com/office/drawing/2014/main" id="{B4B2FE1C-6477-4DA2-8EF8-9D273EF46CDD}"/>
                </a:ext>
              </a:extLst>
            </p:cNvPr>
            <p:cNvSpPr/>
            <p:nvPr/>
          </p:nvSpPr>
          <p:spPr bwMode="auto">
            <a:xfrm>
              <a:off x="-6577013" y="8980489"/>
              <a:ext cx="104775" cy="177800"/>
            </a:xfrm>
            <a:custGeom>
              <a:avLst/>
              <a:gdLst>
                <a:gd name="T0" fmla="*/ 45 w 59"/>
                <a:gd name="T1" fmla="*/ 100 h 100"/>
                <a:gd name="T2" fmla="*/ 26 w 59"/>
                <a:gd name="T3" fmla="*/ 0 h 100"/>
                <a:gd name="T4" fmla="*/ 18 w 59"/>
                <a:gd name="T5" fmla="*/ 12 h 100"/>
                <a:gd name="T6" fmla="*/ 45 w 59"/>
                <a:gd name="T7" fmla="*/ 100 h 100"/>
              </a:gdLst>
              <a:ahLst/>
              <a:cxnLst>
                <a:cxn ang="0">
                  <a:pos x="T0" y="T1"/>
                </a:cxn>
                <a:cxn ang="0">
                  <a:pos x="T2" y="T3"/>
                </a:cxn>
                <a:cxn ang="0">
                  <a:pos x="T4" y="T5"/>
                </a:cxn>
                <a:cxn ang="0">
                  <a:pos x="T6" y="T7"/>
                </a:cxn>
              </a:cxnLst>
              <a:rect l="0" t="0" r="r" b="b"/>
              <a:pathLst>
                <a:path w="59" h="100">
                  <a:moveTo>
                    <a:pt x="45" y="100"/>
                  </a:moveTo>
                  <a:cubicBezTo>
                    <a:pt x="59" y="74"/>
                    <a:pt x="39" y="26"/>
                    <a:pt x="26" y="0"/>
                  </a:cubicBezTo>
                  <a:cubicBezTo>
                    <a:pt x="23" y="4"/>
                    <a:pt x="20" y="7"/>
                    <a:pt x="18" y="12"/>
                  </a:cubicBezTo>
                  <a:cubicBezTo>
                    <a:pt x="0" y="43"/>
                    <a:pt x="11" y="85"/>
                    <a:pt x="45" y="10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56" name="Freeform 66">
              <a:extLst>
                <a:ext uri="{FF2B5EF4-FFF2-40B4-BE49-F238E27FC236}">
                  <a16:creationId xmlns:a16="http://schemas.microsoft.com/office/drawing/2014/main" id="{00C7BF52-51EB-4B0B-979B-B4F7053271BC}"/>
                </a:ext>
              </a:extLst>
            </p:cNvPr>
            <p:cNvSpPr/>
            <p:nvPr/>
          </p:nvSpPr>
          <p:spPr bwMode="auto">
            <a:xfrm>
              <a:off x="-6661150" y="8875714"/>
              <a:ext cx="90488" cy="168275"/>
            </a:xfrm>
            <a:custGeom>
              <a:avLst/>
              <a:gdLst>
                <a:gd name="T0" fmla="*/ 48 w 51"/>
                <a:gd name="T1" fmla="*/ 0 h 95"/>
                <a:gd name="T2" fmla="*/ 25 w 51"/>
                <a:gd name="T3" fmla="*/ 95 h 95"/>
                <a:gd name="T4" fmla="*/ 48 w 51"/>
                <a:gd name="T5" fmla="*/ 0 h 95"/>
              </a:gdLst>
              <a:ahLst/>
              <a:cxnLst>
                <a:cxn ang="0">
                  <a:pos x="T0" y="T1"/>
                </a:cxn>
                <a:cxn ang="0">
                  <a:pos x="T2" y="T3"/>
                </a:cxn>
                <a:cxn ang="0">
                  <a:pos x="T4" y="T5"/>
                </a:cxn>
              </a:cxnLst>
              <a:rect l="0" t="0" r="r" b="b"/>
              <a:pathLst>
                <a:path w="51" h="95">
                  <a:moveTo>
                    <a:pt x="48" y="0"/>
                  </a:moveTo>
                  <a:cubicBezTo>
                    <a:pt x="9" y="21"/>
                    <a:pt x="0" y="69"/>
                    <a:pt x="25" y="95"/>
                  </a:cubicBezTo>
                  <a:cubicBezTo>
                    <a:pt x="47" y="78"/>
                    <a:pt x="51" y="27"/>
                    <a:pt x="48"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57" name="Freeform 67">
              <a:extLst>
                <a:ext uri="{FF2B5EF4-FFF2-40B4-BE49-F238E27FC236}">
                  <a16:creationId xmlns:a16="http://schemas.microsoft.com/office/drawing/2014/main" id="{4CC52661-FF21-4935-89FE-A5869F9E9012}"/>
                </a:ext>
              </a:extLst>
            </p:cNvPr>
            <p:cNvSpPr/>
            <p:nvPr/>
          </p:nvSpPr>
          <p:spPr bwMode="auto">
            <a:xfrm>
              <a:off x="-6696075" y="8748714"/>
              <a:ext cx="119063" cy="142875"/>
            </a:xfrm>
            <a:custGeom>
              <a:avLst/>
              <a:gdLst>
                <a:gd name="T0" fmla="*/ 67 w 67"/>
                <a:gd name="T1" fmla="*/ 0 h 80"/>
                <a:gd name="T2" fmla="*/ 11 w 67"/>
                <a:gd name="T3" fmla="*/ 80 h 80"/>
                <a:gd name="T4" fmla="*/ 67 w 67"/>
                <a:gd name="T5" fmla="*/ 0 h 80"/>
              </a:gdLst>
              <a:ahLst/>
              <a:cxnLst>
                <a:cxn ang="0">
                  <a:pos x="T0" y="T1"/>
                </a:cxn>
                <a:cxn ang="0">
                  <a:pos x="T2" y="T3"/>
                </a:cxn>
                <a:cxn ang="0">
                  <a:pos x="T4" y="T5"/>
                </a:cxn>
              </a:cxnLst>
              <a:rect l="0" t="0" r="r" b="b"/>
              <a:pathLst>
                <a:path w="67" h="80">
                  <a:moveTo>
                    <a:pt x="67" y="0"/>
                  </a:moveTo>
                  <a:cubicBezTo>
                    <a:pt x="25" y="8"/>
                    <a:pt x="0" y="48"/>
                    <a:pt x="11" y="80"/>
                  </a:cubicBezTo>
                  <a:cubicBezTo>
                    <a:pt x="39" y="73"/>
                    <a:pt x="61" y="28"/>
                    <a:pt x="67"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58" name="Freeform 68">
              <a:extLst>
                <a:ext uri="{FF2B5EF4-FFF2-40B4-BE49-F238E27FC236}">
                  <a16:creationId xmlns:a16="http://schemas.microsoft.com/office/drawing/2014/main" id="{C4AE0459-DA0D-44F7-AC53-D0B7F1809A5B}"/>
                </a:ext>
              </a:extLst>
            </p:cNvPr>
            <p:cNvSpPr/>
            <p:nvPr/>
          </p:nvSpPr>
          <p:spPr bwMode="auto">
            <a:xfrm>
              <a:off x="-6673850" y="8609014"/>
              <a:ext cx="133350" cy="119063"/>
            </a:xfrm>
            <a:custGeom>
              <a:avLst/>
              <a:gdLst>
                <a:gd name="T0" fmla="*/ 23 w 75"/>
                <a:gd name="T1" fmla="*/ 19 h 67"/>
                <a:gd name="T2" fmla="*/ 0 w 75"/>
                <a:gd name="T3" fmla="*/ 63 h 67"/>
                <a:gd name="T4" fmla="*/ 75 w 75"/>
                <a:gd name="T5" fmla="*/ 0 h 67"/>
                <a:gd name="T6" fmla="*/ 23 w 75"/>
                <a:gd name="T7" fmla="*/ 19 h 67"/>
              </a:gdLst>
              <a:ahLst/>
              <a:cxnLst>
                <a:cxn ang="0">
                  <a:pos x="T0" y="T1"/>
                </a:cxn>
                <a:cxn ang="0">
                  <a:pos x="T2" y="T3"/>
                </a:cxn>
                <a:cxn ang="0">
                  <a:pos x="T4" y="T5"/>
                </a:cxn>
                <a:cxn ang="0">
                  <a:pos x="T6" y="T7"/>
                </a:cxn>
              </a:cxnLst>
              <a:rect l="0" t="0" r="r" b="b"/>
              <a:pathLst>
                <a:path w="75" h="67">
                  <a:moveTo>
                    <a:pt x="23" y="19"/>
                  </a:moveTo>
                  <a:cubicBezTo>
                    <a:pt x="9" y="31"/>
                    <a:pt x="1" y="45"/>
                    <a:pt x="0" y="63"/>
                  </a:cubicBezTo>
                  <a:cubicBezTo>
                    <a:pt x="30" y="67"/>
                    <a:pt x="61" y="27"/>
                    <a:pt x="75" y="0"/>
                  </a:cubicBezTo>
                  <a:cubicBezTo>
                    <a:pt x="59" y="0"/>
                    <a:pt x="40" y="4"/>
                    <a:pt x="23" y="19"/>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59" name="Freeform 69">
              <a:extLst>
                <a:ext uri="{FF2B5EF4-FFF2-40B4-BE49-F238E27FC236}">
                  <a16:creationId xmlns:a16="http://schemas.microsoft.com/office/drawing/2014/main" id="{BDF7F81A-8DC0-41AB-A27E-9F9866D0901C}"/>
                </a:ext>
              </a:extLst>
            </p:cNvPr>
            <p:cNvSpPr/>
            <p:nvPr/>
          </p:nvSpPr>
          <p:spPr bwMode="auto">
            <a:xfrm>
              <a:off x="-6624638" y="8459789"/>
              <a:ext cx="147638" cy="112713"/>
            </a:xfrm>
            <a:custGeom>
              <a:avLst/>
              <a:gdLst>
                <a:gd name="T0" fmla="*/ 0 w 83"/>
                <a:gd name="T1" fmla="*/ 53 h 64"/>
                <a:gd name="T2" fmla="*/ 83 w 83"/>
                <a:gd name="T3" fmla="*/ 6 h 64"/>
                <a:gd name="T4" fmla="*/ 0 w 83"/>
                <a:gd name="T5" fmla="*/ 53 h 64"/>
              </a:gdLst>
              <a:ahLst/>
              <a:cxnLst>
                <a:cxn ang="0">
                  <a:pos x="T0" y="T1"/>
                </a:cxn>
                <a:cxn ang="0">
                  <a:pos x="T2" y="T3"/>
                </a:cxn>
                <a:cxn ang="0">
                  <a:pos x="T4" y="T5"/>
                </a:cxn>
              </a:cxnLst>
              <a:rect l="0" t="0" r="r" b="b"/>
              <a:pathLst>
                <a:path w="83" h="64">
                  <a:moveTo>
                    <a:pt x="0" y="53"/>
                  </a:moveTo>
                  <a:cubicBezTo>
                    <a:pt x="28" y="64"/>
                    <a:pt x="65" y="31"/>
                    <a:pt x="83" y="6"/>
                  </a:cubicBezTo>
                  <a:cubicBezTo>
                    <a:pt x="48" y="0"/>
                    <a:pt x="9" y="20"/>
                    <a:pt x="0"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60" name="Freeform 70">
              <a:extLst>
                <a:ext uri="{FF2B5EF4-FFF2-40B4-BE49-F238E27FC236}">
                  <a16:creationId xmlns:a16="http://schemas.microsoft.com/office/drawing/2014/main" id="{E02BDBFA-DC31-422B-9821-012846D9CB20}"/>
                </a:ext>
              </a:extLst>
            </p:cNvPr>
            <p:cNvSpPr/>
            <p:nvPr/>
          </p:nvSpPr>
          <p:spPr bwMode="auto">
            <a:xfrm>
              <a:off x="-6178550" y="9378951"/>
              <a:ext cx="168275" cy="122238"/>
            </a:xfrm>
            <a:custGeom>
              <a:avLst/>
              <a:gdLst>
                <a:gd name="T0" fmla="*/ 30 w 94"/>
                <a:gd name="T1" fmla="*/ 15 h 69"/>
                <a:gd name="T2" fmla="*/ 0 w 94"/>
                <a:gd name="T3" fmla="*/ 69 h 69"/>
                <a:gd name="T4" fmla="*/ 88 w 94"/>
                <a:gd name="T5" fmla="*/ 6 h 69"/>
                <a:gd name="T6" fmla="*/ 30 w 94"/>
                <a:gd name="T7" fmla="*/ 15 h 69"/>
              </a:gdLst>
              <a:ahLst/>
              <a:cxnLst>
                <a:cxn ang="0">
                  <a:pos x="T0" y="T1"/>
                </a:cxn>
                <a:cxn ang="0">
                  <a:pos x="T2" y="T3"/>
                </a:cxn>
                <a:cxn ang="0">
                  <a:pos x="T4" y="T5"/>
                </a:cxn>
                <a:cxn ang="0">
                  <a:pos x="T6" y="T7"/>
                </a:cxn>
              </a:cxnLst>
              <a:rect l="0" t="0" r="r" b="b"/>
              <a:pathLst>
                <a:path w="94" h="69">
                  <a:moveTo>
                    <a:pt x="30" y="15"/>
                  </a:moveTo>
                  <a:cubicBezTo>
                    <a:pt x="12" y="28"/>
                    <a:pt x="2" y="47"/>
                    <a:pt x="0" y="69"/>
                  </a:cubicBezTo>
                  <a:cubicBezTo>
                    <a:pt x="39" y="68"/>
                    <a:pt x="94" y="44"/>
                    <a:pt x="88" y="6"/>
                  </a:cubicBezTo>
                  <a:cubicBezTo>
                    <a:pt x="69" y="0"/>
                    <a:pt x="49" y="1"/>
                    <a:pt x="30" y="15"/>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61" name="Freeform 71">
              <a:extLst>
                <a:ext uri="{FF2B5EF4-FFF2-40B4-BE49-F238E27FC236}">
                  <a16:creationId xmlns:a16="http://schemas.microsoft.com/office/drawing/2014/main" id="{D2EC3C12-96F3-421B-BE4B-C5C8ED13AB59}"/>
                </a:ext>
              </a:extLst>
            </p:cNvPr>
            <p:cNvSpPr/>
            <p:nvPr/>
          </p:nvSpPr>
          <p:spPr bwMode="auto">
            <a:xfrm>
              <a:off x="-6361113" y="9321801"/>
              <a:ext cx="180975" cy="123825"/>
            </a:xfrm>
            <a:custGeom>
              <a:avLst/>
              <a:gdLst>
                <a:gd name="T0" fmla="*/ 12 w 102"/>
                <a:gd name="T1" fmla="*/ 40 h 70"/>
                <a:gd name="T2" fmla="*/ 0 w 102"/>
                <a:gd name="T3" fmla="*/ 66 h 70"/>
                <a:gd name="T4" fmla="*/ 93 w 102"/>
                <a:gd name="T5" fmla="*/ 8 h 70"/>
                <a:gd name="T6" fmla="*/ 12 w 102"/>
                <a:gd name="T7" fmla="*/ 40 h 70"/>
              </a:gdLst>
              <a:ahLst/>
              <a:cxnLst>
                <a:cxn ang="0">
                  <a:pos x="T0" y="T1"/>
                </a:cxn>
                <a:cxn ang="0">
                  <a:pos x="T2" y="T3"/>
                </a:cxn>
                <a:cxn ang="0">
                  <a:pos x="T4" y="T5"/>
                </a:cxn>
                <a:cxn ang="0">
                  <a:pos x="T6" y="T7"/>
                </a:cxn>
              </a:cxnLst>
              <a:rect l="0" t="0" r="r" b="b"/>
              <a:pathLst>
                <a:path w="102" h="70">
                  <a:moveTo>
                    <a:pt x="12" y="40"/>
                  </a:moveTo>
                  <a:cubicBezTo>
                    <a:pt x="6" y="48"/>
                    <a:pt x="2" y="57"/>
                    <a:pt x="0" y="66"/>
                  </a:cubicBezTo>
                  <a:cubicBezTo>
                    <a:pt x="48" y="70"/>
                    <a:pt x="102" y="49"/>
                    <a:pt x="93" y="8"/>
                  </a:cubicBezTo>
                  <a:cubicBezTo>
                    <a:pt x="57" y="0"/>
                    <a:pt x="27" y="18"/>
                    <a:pt x="12" y="4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62" name="Freeform 72">
              <a:extLst>
                <a:ext uri="{FF2B5EF4-FFF2-40B4-BE49-F238E27FC236}">
                  <a16:creationId xmlns:a16="http://schemas.microsoft.com/office/drawing/2014/main" id="{6C088147-8B48-4056-A2E9-D8B64A864ABD}"/>
                </a:ext>
              </a:extLst>
            </p:cNvPr>
            <p:cNvSpPr/>
            <p:nvPr/>
          </p:nvSpPr>
          <p:spPr bwMode="auto">
            <a:xfrm>
              <a:off x="-6545263" y="9253539"/>
              <a:ext cx="180975" cy="125413"/>
            </a:xfrm>
            <a:custGeom>
              <a:avLst/>
              <a:gdLst>
                <a:gd name="T0" fmla="*/ 0 w 102"/>
                <a:gd name="T1" fmla="*/ 53 h 70"/>
                <a:gd name="T2" fmla="*/ 100 w 102"/>
                <a:gd name="T3" fmla="*/ 14 h 70"/>
                <a:gd name="T4" fmla="*/ 0 w 102"/>
                <a:gd name="T5" fmla="*/ 53 h 70"/>
              </a:gdLst>
              <a:ahLst/>
              <a:cxnLst>
                <a:cxn ang="0">
                  <a:pos x="T0" y="T1"/>
                </a:cxn>
                <a:cxn ang="0">
                  <a:pos x="T2" y="T3"/>
                </a:cxn>
                <a:cxn ang="0">
                  <a:pos x="T4" y="T5"/>
                </a:cxn>
              </a:cxnLst>
              <a:rect l="0" t="0" r="r" b="b"/>
              <a:pathLst>
                <a:path w="102" h="70">
                  <a:moveTo>
                    <a:pt x="0" y="53"/>
                  </a:moveTo>
                  <a:cubicBezTo>
                    <a:pt x="61" y="70"/>
                    <a:pt x="102" y="45"/>
                    <a:pt x="100" y="14"/>
                  </a:cubicBezTo>
                  <a:cubicBezTo>
                    <a:pt x="60" y="0"/>
                    <a:pt x="16" y="18"/>
                    <a:pt x="0"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63" name="Freeform 73">
              <a:extLst>
                <a:ext uri="{FF2B5EF4-FFF2-40B4-BE49-F238E27FC236}">
                  <a16:creationId xmlns:a16="http://schemas.microsoft.com/office/drawing/2014/main" id="{ACEF1C01-4EBE-43E4-899D-F8CF2EBE42FC}"/>
                </a:ext>
              </a:extLst>
            </p:cNvPr>
            <p:cNvSpPr/>
            <p:nvPr/>
          </p:nvSpPr>
          <p:spPr bwMode="auto">
            <a:xfrm>
              <a:off x="-6716713" y="9151939"/>
              <a:ext cx="188913" cy="115888"/>
            </a:xfrm>
            <a:custGeom>
              <a:avLst/>
              <a:gdLst>
                <a:gd name="T0" fmla="*/ 106 w 106"/>
                <a:gd name="T1" fmla="*/ 22 h 65"/>
                <a:gd name="T2" fmla="*/ 0 w 106"/>
                <a:gd name="T3" fmla="*/ 27 h 65"/>
                <a:gd name="T4" fmla="*/ 106 w 106"/>
                <a:gd name="T5" fmla="*/ 22 h 65"/>
              </a:gdLst>
              <a:ahLst/>
              <a:cxnLst>
                <a:cxn ang="0">
                  <a:pos x="T0" y="T1"/>
                </a:cxn>
                <a:cxn ang="0">
                  <a:pos x="T2" y="T3"/>
                </a:cxn>
                <a:cxn ang="0">
                  <a:pos x="T4" y="T5"/>
                </a:cxn>
              </a:cxnLst>
              <a:rect l="0" t="0" r="r" b="b"/>
              <a:pathLst>
                <a:path w="106" h="65">
                  <a:moveTo>
                    <a:pt x="106" y="22"/>
                  </a:moveTo>
                  <a:cubicBezTo>
                    <a:pt x="70" y="0"/>
                    <a:pt x="23" y="5"/>
                    <a:pt x="0" y="27"/>
                  </a:cubicBezTo>
                  <a:cubicBezTo>
                    <a:pt x="51" y="65"/>
                    <a:pt x="100" y="54"/>
                    <a:pt x="106" y="2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64" name="Freeform 74">
              <a:extLst>
                <a:ext uri="{FF2B5EF4-FFF2-40B4-BE49-F238E27FC236}">
                  <a16:creationId xmlns:a16="http://schemas.microsoft.com/office/drawing/2014/main" id="{E4B2F1BF-792F-446B-BBE4-F2CF2911EF80}"/>
                </a:ext>
              </a:extLst>
            </p:cNvPr>
            <p:cNvSpPr/>
            <p:nvPr/>
          </p:nvSpPr>
          <p:spPr bwMode="auto">
            <a:xfrm>
              <a:off x="-6821488" y="8977314"/>
              <a:ext cx="169863" cy="138113"/>
            </a:xfrm>
            <a:custGeom>
              <a:avLst/>
              <a:gdLst>
                <a:gd name="T0" fmla="*/ 95 w 95"/>
                <a:gd name="T1" fmla="*/ 48 h 78"/>
                <a:gd name="T2" fmla="*/ 0 w 95"/>
                <a:gd name="T3" fmla="*/ 8 h 78"/>
                <a:gd name="T4" fmla="*/ 95 w 95"/>
                <a:gd name="T5" fmla="*/ 48 h 78"/>
              </a:gdLst>
              <a:ahLst/>
              <a:cxnLst>
                <a:cxn ang="0">
                  <a:pos x="T0" y="T1"/>
                </a:cxn>
                <a:cxn ang="0">
                  <a:pos x="T2" y="T3"/>
                </a:cxn>
                <a:cxn ang="0">
                  <a:pos x="T4" y="T5"/>
                </a:cxn>
              </a:cxnLst>
              <a:rect l="0" t="0" r="r" b="b"/>
              <a:pathLst>
                <a:path w="95" h="78">
                  <a:moveTo>
                    <a:pt x="95" y="48"/>
                  </a:moveTo>
                  <a:cubicBezTo>
                    <a:pt x="72" y="14"/>
                    <a:pt x="30" y="0"/>
                    <a:pt x="0" y="8"/>
                  </a:cubicBezTo>
                  <a:cubicBezTo>
                    <a:pt x="24" y="52"/>
                    <a:pt x="73" y="78"/>
                    <a:pt x="95" y="4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65" name="Freeform 75">
              <a:extLst>
                <a:ext uri="{FF2B5EF4-FFF2-40B4-BE49-F238E27FC236}">
                  <a16:creationId xmlns:a16="http://schemas.microsoft.com/office/drawing/2014/main" id="{26BEE9A0-6DC8-45B0-A557-DEB7AF18C568}"/>
                </a:ext>
              </a:extLst>
            </p:cNvPr>
            <p:cNvSpPr/>
            <p:nvPr/>
          </p:nvSpPr>
          <p:spPr bwMode="auto">
            <a:xfrm>
              <a:off x="-6832600" y="8766176"/>
              <a:ext cx="122238" cy="139700"/>
            </a:xfrm>
            <a:custGeom>
              <a:avLst/>
              <a:gdLst>
                <a:gd name="T0" fmla="*/ 60 w 68"/>
                <a:gd name="T1" fmla="*/ 74 h 78"/>
                <a:gd name="T2" fmla="*/ 68 w 68"/>
                <a:gd name="T3" fmla="*/ 71 h 78"/>
                <a:gd name="T4" fmla="*/ 0 w 68"/>
                <a:gd name="T5" fmla="*/ 0 h 78"/>
                <a:gd name="T6" fmla="*/ 60 w 68"/>
                <a:gd name="T7" fmla="*/ 74 h 78"/>
              </a:gdLst>
              <a:ahLst/>
              <a:cxnLst>
                <a:cxn ang="0">
                  <a:pos x="T0" y="T1"/>
                </a:cxn>
                <a:cxn ang="0">
                  <a:pos x="T2" y="T3"/>
                </a:cxn>
                <a:cxn ang="0">
                  <a:pos x="T4" y="T5"/>
                </a:cxn>
                <a:cxn ang="0">
                  <a:pos x="T6" y="T7"/>
                </a:cxn>
              </a:cxnLst>
              <a:rect l="0" t="0" r="r" b="b"/>
              <a:pathLst>
                <a:path w="68" h="78">
                  <a:moveTo>
                    <a:pt x="60" y="74"/>
                  </a:moveTo>
                  <a:cubicBezTo>
                    <a:pt x="62" y="73"/>
                    <a:pt x="65" y="72"/>
                    <a:pt x="68" y="71"/>
                  </a:cubicBezTo>
                  <a:cubicBezTo>
                    <a:pt x="63" y="39"/>
                    <a:pt x="35" y="6"/>
                    <a:pt x="0" y="0"/>
                  </a:cubicBezTo>
                  <a:cubicBezTo>
                    <a:pt x="7" y="50"/>
                    <a:pt x="36" y="78"/>
                    <a:pt x="60" y="7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66" name="Freeform 76">
              <a:extLst>
                <a:ext uri="{FF2B5EF4-FFF2-40B4-BE49-F238E27FC236}">
                  <a16:creationId xmlns:a16="http://schemas.microsoft.com/office/drawing/2014/main" id="{2F5C820C-2F32-4C02-93AD-7D40091A312B}"/>
                </a:ext>
              </a:extLst>
            </p:cNvPr>
            <p:cNvSpPr/>
            <p:nvPr/>
          </p:nvSpPr>
          <p:spPr bwMode="auto">
            <a:xfrm>
              <a:off x="-6784975" y="8567739"/>
              <a:ext cx="93663" cy="150813"/>
            </a:xfrm>
            <a:custGeom>
              <a:avLst/>
              <a:gdLst>
                <a:gd name="T0" fmla="*/ 48 w 53"/>
                <a:gd name="T1" fmla="*/ 82 h 85"/>
                <a:gd name="T2" fmla="*/ 5 w 53"/>
                <a:gd name="T3" fmla="*/ 0 h 85"/>
                <a:gd name="T4" fmla="*/ 48 w 53"/>
                <a:gd name="T5" fmla="*/ 82 h 85"/>
              </a:gdLst>
              <a:ahLst/>
              <a:cxnLst>
                <a:cxn ang="0">
                  <a:pos x="T0" y="T1"/>
                </a:cxn>
                <a:cxn ang="0">
                  <a:pos x="T2" y="T3"/>
                </a:cxn>
                <a:cxn ang="0">
                  <a:pos x="T4" y="T5"/>
                </a:cxn>
              </a:cxnLst>
              <a:rect l="0" t="0" r="r" b="b"/>
              <a:pathLst>
                <a:path w="53" h="85">
                  <a:moveTo>
                    <a:pt x="48" y="82"/>
                  </a:moveTo>
                  <a:cubicBezTo>
                    <a:pt x="53" y="49"/>
                    <a:pt x="34" y="14"/>
                    <a:pt x="5" y="0"/>
                  </a:cubicBezTo>
                  <a:cubicBezTo>
                    <a:pt x="0" y="48"/>
                    <a:pt x="20" y="85"/>
                    <a:pt x="48" y="8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67" name="Freeform 77">
              <a:extLst>
                <a:ext uri="{FF2B5EF4-FFF2-40B4-BE49-F238E27FC236}">
                  <a16:creationId xmlns:a16="http://schemas.microsoft.com/office/drawing/2014/main" id="{BF32BC85-E873-400A-8210-CFD490BAD487}"/>
                </a:ext>
              </a:extLst>
            </p:cNvPr>
            <p:cNvSpPr/>
            <p:nvPr/>
          </p:nvSpPr>
          <p:spPr bwMode="auto">
            <a:xfrm>
              <a:off x="-6704013" y="8393114"/>
              <a:ext cx="82550" cy="149225"/>
            </a:xfrm>
            <a:custGeom>
              <a:avLst/>
              <a:gdLst>
                <a:gd name="T0" fmla="*/ 34 w 46"/>
                <a:gd name="T1" fmla="*/ 84 h 84"/>
                <a:gd name="T2" fmla="*/ 10 w 46"/>
                <a:gd name="T3" fmla="*/ 0 h 84"/>
                <a:gd name="T4" fmla="*/ 34 w 46"/>
                <a:gd name="T5" fmla="*/ 84 h 84"/>
              </a:gdLst>
              <a:ahLst/>
              <a:cxnLst>
                <a:cxn ang="0">
                  <a:pos x="T0" y="T1"/>
                </a:cxn>
                <a:cxn ang="0">
                  <a:pos x="T2" y="T3"/>
                </a:cxn>
                <a:cxn ang="0">
                  <a:pos x="T4" y="T5"/>
                </a:cxn>
              </a:cxnLst>
              <a:rect l="0" t="0" r="r" b="b"/>
              <a:pathLst>
                <a:path w="46" h="84">
                  <a:moveTo>
                    <a:pt x="34" y="84"/>
                  </a:moveTo>
                  <a:cubicBezTo>
                    <a:pt x="46" y="55"/>
                    <a:pt x="34" y="19"/>
                    <a:pt x="10" y="0"/>
                  </a:cubicBezTo>
                  <a:cubicBezTo>
                    <a:pt x="0" y="36"/>
                    <a:pt x="6" y="79"/>
                    <a:pt x="34" y="8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68" name="Freeform 78">
              <a:extLst>
                <a:ext uri="{FF2B5EF4-FFF2-40B4-BE49-F238E27FC236}">
                  <a16:creationId xmlns:a16="http://schemas.microsoft.com/office/drawing/2014/main" id="{423553F5-50AE-4521-BDA3-23CC8DCFC839}"/>
                </a:ext>
              </a:extLst>
            </p:cNvPr>
            <p:cNvSpPr/>
            <p:nvPr/>
          </p:nvSpPr>
          <p:spPr bwMode="auto">
            <a:xfrm>
              <a:off x="-6059488" y="8362951"/>
              <a:ext cx="1138238" cy="1228725"/>
            </a:xfrm>
            <a:custGeom>
              <a:avLst/>
              <a:gdLst>
                <a:gd name="T0" fmla="*/ 112 w 640"/>
                <a:gd name="T1" fmla="*/ 570 h 691"/>
                <a:gd name="T2" fmla="*/ 529 w 640"/>
                <a:gd name="T3" fmla="*/ 162 h 691"/>
                <a:gd name="T4" fmla="*/ 525 w 640"/>
                <a:gd name="T5" fmla="*/ 148 h 691"/>
                <a:gd name="T6" fmla="*/ 520 w 640"/>
                <a:gd name="T7" fmla="*/ 135 h 691"/>
                <a:gd name="T8" fmla="*/ 489 w 640"/>
                <a:gd name="T9" fmla="*/ 63 h 691"/>
                <a:gd name="T10" fmla="*/ 460 w 640"/>
                <a:gd name="T11" fmla="*/ 0 h 691"/>
                <a:gd name="T12" fmla="*/ 487 w 640"/>
                <a:gd name="T13" fmla="*/ 32 h 691"/>
                <a:gd name="T14" fmla="*/ 491 w 640"/>
                <a:gd name="T15" fmla="*/ 62 h 691"/>
                <a:gd name="T16" fmla="*/ 524 w 640"/>
                <a:gd name="T17" fmla="*/ 134 h 691"/>
                <a:gd name="T18" fmla="*/ 534 w 640"/>
                <a:gd name="T19" fmla="*/ 161 h 691"/>
                <a:gd name="T20" fmla="*/ 123 w 640"/>
                <a:gd name="T21" fmla="*/ 586 h 691"/>
                <a:gd name="T22" fmla="*/ 115 w 640"/>
                <a:gd name="T23" fmla="*/ 590 h 691"/>
                <a:gd name="T24" fmla="*/ 20 w 640"/>
                <a:gd name="T25" fmla="*/ 691 h 691"/>
                <a:gd name="T26" fmla="*/ 0 w 640"/>
                <a:gd name="T27" fmla="*/ 679 h 691"/>
                <a:gd name="T28" fmla="*/ 112 w 640"/>
                <a:gd name="T29" fmla="*/ 57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0" h="691">
                  <a:moveTo>
                    <a:pt x="112" y="570"/>
                  </a:moveTo>
                  <a:cubicBezTo>
                    <a:pt x="245" y="511"/>
                    <a:pt x="632" y="492"/>
                    <a:pt x="529" y="162"/>
                  </a:cubicBezTo>
                  <a:cubicBezTo>
                    <a:pt x="527" y="157"/>
                    <a:pt x="526" y="152"/>
                    <a:pt x="525" y="148"/>
                  </a:cubicBezTo>
                  <a:cubicBezTo>
                    <a:pt x="523" y="143"/>
                    <a:pt x="522" y="139"/>
                    <a:pt x="520" y="135"/>
                  </a:cubicBezTo>
                  <a:cubicBezTo>
                    <a:pt x="511" y="110"/>
                    <a:pt x="500" y="84"/>
                    <a:pt x="489" y="63"/>
                  </a:cubicBezTo>
                  <a:cubicBezTo>
                    <a:pt x="471" y="53"/>
                    <a:pt x="461" y="23"/>
                    <a:pt x="460" y="0"/>
                  </a:cubicBezTo>
                  <a:cubicBezTo>
                    <a:pt x="471" y="7"/>
                    <a:pt x="481" y="19"/>
                    <a:pt x="487" y="32"/>
                  </a:cubicBezTo>
                  <a:cubicBezTo>
                    <a:pt x="493" y="45"/>
                    <a:pt x="493" y="55"/>
                    <a:pt x="491" y="62"/>
                  </a:cubicBezTo>
                  <a:cubicBezTo>
                    <a:pt x="503" y="84"/>
                    <a:pt x="515" y="109"/>
                    <a:pt x="524" y="134"/>
                  </a:cubicBezTo>
                  <a:cubicBezTo>
                    <a:pt x="528" y="142"/>
                    <a:pt x="531" y="151"/>
                    <a:pt x="534" y="161"/>
                  </a:cubicBezTo>
                  <a:cubicBezTo>
                    <a:pt x="640" y="502"/>
                    <a:pt x="243" y="528"/>
                    <a:pt x="123" y="586"/>
                  </a:cubicBezTo>
                  <a:cubicBezTo>
                    <a:pt x="120" y="587"/>
                    <a:pt x="118" y="588"/>
                    <a:pt x="115" y="590"/>
                  </a:cubicBezTo>
                  <a:cubicBezTo>
                    <a:pt x="77" y="610"/>
                    <a:pt x="20" y="650"/>
                    <a:pt x="20" y="691"/>
                  </a:cubicBezTo>
                  <a:cubicBezTo>
                    <a:pt x="14" y="687"/>
                    <a:pt x="6" y="683"/>
                    <a:pt x="0" y="679"/>
                  </a:cubicBezTo>
                  <a:cubicBezTo>
                    <a:pt x="13" y="627"/>
                    <a:pt x="64" y="594"/>
                    <a:pt x="112" y="57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69" name="Freeform 79">
              <a:extLst>
                <a:ext uri="{FF2B5EF4-FFF2-40B4-BE49-F238E27FC236}">
                  <a16:creationId xmlns:a16="http://schemas.microsoft.com/office/drawing/2014/main" id="{3B0F9572-4B61-46E4-9387-80826D2A2829}"/>
                </a:ext>
              </a:extLst>
            </p:cNvPr>
            <p:cNvSpPr/>
            <p:nvPr/>
          </p:nvSpPr>
          <p:spPr bwMode="auto">
            <a:xfrm>
              <a:off x="-5807075" y="9164639"/>
              <a:ext cx="203200" cy="169863"/>
            </a:xfrm>
            <a:custGeom>
              <a:avLst/>
              <a:gdLst>
                <a:gd name="T0" fmla="*/ 101 w 114"/>
                <a:gd name="T1" fmla="*/ 32 h 95"/>
                <a:gd name="T2" fmla="*/ 8 w 114"/>
                <a:gd name="T3" fmla="*/ 95 h 95"/>
                <a:gd name="T4" fmla="*/ 114 w 114"/>
                <a:gd name="T5" fmla="*/ 0 h 95"/>
                <a:gd name="T6" fmla="*/ 101 w 114"/>
                <a:gd name="T7" fmla="*/ 32 h 95"/>
              </a:gdLst>
              <a:ahLst/>
              <a:cxnLst>
                <a:cxn ang="0">
                  <a:pos x="T0" y="T1"/>
                </a:cxn>
                <a:cxn ang="0">
                  <a:pos x="T2" y="T3"/>
                </a:cxn>
                <a:cxn ang="0">
                  <a:pos x="T4" y="T5"/>
                </a:cxn>
                <a:cxn ang="0">
                  <a:pos x="T6" y="T7"/>
                </a:cxn>
              </a:cxnLst>
              <a:rect l="0" t="0" r="r" b="b"/>
              <a:pathLst>
                <a:path w="114" h="95">
                  <a:moveTo>
                    <a:pt x="101" y="32"/>
                  </a:moveTo>
                  <a:cubicBezTo>
                    <a:pt x="83" y="63"/>
                    <a:pt x="46" y="89"/>
                    <a:pt x="8" y="95"/>
                  </a:cubicBezTo>
                  <a:cubicBezTo>
                    <a:pt x="0" y="51"/>
                    <a:pt x="69" y="13"/>
                    <a:pt x="114" y="0"/>
                  </a:cubicBezTo>
                  <a:cubicBezTo>
                    <a:pt x="112" y="11"/>
                    <a:pt x="108" y="21"/>
                    <a:pt x="101" y="3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71" name="Freeform 80">
              <a:extLst>
                <a:ext uri="{FF2B5EF4-FFF2-40B4-BE49-F238E27FC236}">
                  <a16:creationId xmlns:a16="http://schemas.microsoft.com/office/drawing/2014/main" id="{651E12F6-0594-45C9-BD23-AEE01296F405}"/>
                </a:ext>
              </a:extLst>
            </p:cNvPr>
            <p:cNvSpPr/>
            <p:nvPr/>
          </p:nvSpPr>
          <p:spPr bwMode="auto">
            <a:xfrm>
              <a:off x="-5611813" y="9120189"/>
              <a:ext cx="155575" cy="163513"/>
            </a:xfrm>
            <a:custGeom>
              <a:avLst/>
              <a:gdLst>
                <a:gd name="T0" fmla="*/ 1 w 88"/>
                <a:gd name="T1" fmla="*/ 92 h 92"/>
                <a:gd name="T2" fmla="*/ 5 w 88"/>
                <a:gd name="T3" fmla="*/ 69 h 92"/>
                <a:gd name="T4" fmla="*/ 88 w 88"/>
                <a:gd name="T5" fmla="*/ 0 h 92"/>
                <a:gd name="T6" fmla="*/ 1 w 88"/>
                <a:gd name="T7" fmla="*/ 92 h 92"/>
              </a:gdLst>
              <a:ahLst/>
              <a:cxnLst>
                <a:cxn ang="0">
                  <a:pos x="T0" y="T1"/>
                </a:cxn>
                <a:cxn ang="0">
                  <a:pos x="T2" y="T3"/>
                </a:cxn>
                <a:cxn ang="0">
                  <a:pos x="T4" y="T5"/>
                </a:cxn>
                <a:cxn ang="0">
                  <a:pos x="T6" y="T7"/>
                </a:cxn>
              </a:cxnLst>
              <a:rect l="0" t="0" r="r" b="b"/>
              <a:pathLst>
                <a:path w="88" h="92">
                  <a:moveTo>
                    <a:pt x="1" y="92"/>
                  </a:moveTo>
                  <a:cubicBezTo>
                    <a:pt x="0" y="85"/>
                    <a:pt x="1" y="77"/>
                    <a:pt x="5" y="69"/>
                  </a:cubicBezTo>
                  <a:cubicBezTo>
                    <a:pt x="13" y="50"/>
                    <a:pt x="39" y="22"/>
                    <a:pt x="88" y="0"/>
                  </a:cubicBezTo>
                  <a:cubicBezTo>
                    <a:pt x="85" y="46"/>
                    <a:pt x="47" y="90"/>
                    <a:pt x="1" y="9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72" name="Freeform 81">
              <a:extLst>
                <a:ext uri="{FF2B5EF4-FFF2-40B4-BE49-F238E27FC236}">
                  <a16:creationId xmlns:a16="http://schemas.microsoft.com/office/drawing/2014/main" id="{196851D5-D3A6-4D0F-AF0E-2FDFF9443B46}"/>
                </a:ext>
              </a:extLst>
            </p:cNvPr>
            <p:cNvSpPr/>
            <p:nvPr/>
          </p:nvSpPr>
          <p:spPr bwMode="auto">
            <a:xfrm>
              <a:off x="-5456238" y="9059864"/>
              <a:ext cx="141288" cy="174625"/>
            </a:xfrm>
            <a:custGeom>
              <a:avLst/>
              <a:gdLst>
                <a:gd name="T0" fmla="*/ 8 w 79"/>
                <a:gd name="T1" fmla="*/ 98 h 98"/>
                <a:gd name="T2" fmla="*/ 68 w 79"/>
                <a:gd name="T3" fmla="*/ 0 h 98"/>
                <a:gd name="T4" fmla="*/ 8 w 79"/>
                <a:gd name="T5" fmla="*/ 98 h 98"/>
              </a:gdLst>
              <a:ahLst/>
              <a:cxnLst>
                <a:cxn ang="0">
                  <a:pos x="T0" y="T1"/>
                </a:cxn>
                <a:cxn ang="0">
                  <a:pos x="T2" y="T3"/>
                </a:cxn>
                <a:cxn ang="0">
                  <a:pos x="T4" y="T5"/>
                </a:cxn>
              </a:cxnLst>
              <a:rect l="0" t="0" r="r" b="b"/>
              <a:pathLst>
                <a:path w="79" h="98">
                  <a:moveTo>
                    <a:pt x="8" y="98"/>
                  </a:moveTo>
                  <a:cubicBezTo>
                    <a:pt x="0" y="64"/>
                    <a:pt x="41" y="22"/>
                    <a:pt x="68" y="0"/>
                  </a:cubicBezTo>
                  <a:cubicBezTo>
                    <a:pt x="79" y="45"/>
                    <a:pt x="50" y="91"/>
                    <a:pt x="8" y="9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73" name="Freeform 82">
              <a:extLst>
                <a:ext uri="{FF2B5EF4-FFF2-40B4-BE49-F238E27FC236}">
                  <a16:creationId xmlns:a16="http://schemas.microsoft.com/office/drawing/2014/main" id="{2F64D99F-78D7-427D-9288-3B9C26DC3D77}"/>
                </a:ext>
              </a:extLst>
            </p:cNvPr>
            <p:cNvSpPr/>
            <p:nvPr/>
          </p:nvSpPr>
          <p:spPr bwMode="auto">
            <a:xfrm>
              <a:off x="-5311775" y="8980489"/>
              <a:ext cx="104775" cy="177800"/>
            </a:xfrm>
            <a:custGeom>
              <a:avLst/>
              <a:gdLst>
                <a:gd name="T0" fmla="*/ 14 w 59"/>
                <a:gd name="T1" fmla="*/ 100 h 100"/>
                <a:gd name="T2" fmla="*/ 34 w 59"/>
                <a:gd name="T3" fmla="*/ 0 h 100"/>
                <a:gd name="T4" fmla="*/ 41 w 59"/>
                <a:gd name="T5" fmla="*/ 12 h 100"/>
                <a:gd name="T6" fmla="*/ 14 w 59"/>
                <a:gd name="T7" fmla="*/ 100 h 100"/>
              </a:gdLst>
              <a:ahLst/>
              <a:cxnLst>
                <a:cxn ang="0">
                  <a:pos x="T0" y="T1"/>
                </a:cxn>
                <a:cxn ang="0">
                  <a:pos x="T2" y="T3"/>
                </a:cxn>
                <a:cxn ang="0">
                  <a:pos x="T4" y="T5"/>
                </a:cxn>
                <a:cxn ang="0">
                  <a:pos x="T6" y="T7"/>
                </a:cxn>
              </a:cxnLst>
              <a:rect l="0" t="0" r="r" b="b"/>
              <a:pathLst>
                <a:path w="59" h="100">
                  <a:moveTo>
                    <a:pt x="14" y="100"/>
                  </a:moveTo>
                  <a:cubicBezTo>
                    <a:pt x="0" y="74"/>
                    <a:pt x="20" y="26"/>
                    <a:pt x="34" y="0"/>
                  </a:cubicBezTo>
                  <a:cubicBezTo>
                    <a:pt x="36" y="4"/>
                    <a:pt x="39" y="7"/>
                    <a:pt x="41" y="12"/>
                  </a:cubicBezTo>
                  <a:cubicBezTo>
                    <a:pt x="59" y="43"/>
                    <a:pt x="49" y="85"/>
                    <a:pt x="14" y="10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74" name="Freeform 83">
              <a:extLst>
                <a:ext uri="{FF2B5EF4-FFF2-40B4-BE49-F238E27FC236}">
                  <a16:creationId xmlns:a16="http://schemas.microsoft.com/office/drawing/2014/main" id="{165E063D-EF13-4CEF-8E83-880B209FD101}"/>
                </a:ext>
              </a:extLst>
            </p:cNvPr>
            <p:cNvSpPr/>
            <p:nvPr/>
          </p:nvSpPr>
          <p:spPr bwMode="auto">
            <a:xfrm>
              <a:off x="-5214938" y="8875714"/>
              <a:ext cx="90488" cy="168275"/>
            </a:xfrm>
            <a:custGeom>
              <a:avLst/>
              <a:gdLst>
                <a:gd name="T0" fmla="*/ 3 w 51"/>
                <a:gd name="T1" fmla="*/ 0 h 95"/>
                <a:gd name="T2" fmla="*/ 26 w 51"/>
                <a:gd name="T3" fmla="*/ 95 h 95"/>
                <a:gd name="T4" fmla="*/ 3 w 51"/>
                <a:gd name="T5" fmla="*/ 0 h 95"/>
              </a:gdLst>
              <a:ahLst/>
              <a:cxnLst>
                <a:cxn ang="0">
                  <a:pos x="T0" y="T1"/>
                </a:cxn>
                <a:cxn ang="0">
                  <a:pos x="T2" y="T3"/>
                </a:cxn>
                <a:cxn ang="0">
                  <a:pos x="T4" y="T5"/>
                </a:cxn>
              </a:cxnLst>
              <a:rect l="0" t="0" r="r" b="b"/>
              <a:pathLst>
                <a:path w="51" h="95">
                  <a:moveTo>
                    <a:pt x="3" y="0"/>
                  </a:moveTo>
                  <a:cubicBezTo>
                    <a:pt x="42" y="21"/>
                    <a:pt x="51" y="69"/>
                    <a:pt x="26" y="95"/>
                  </a:cubicBezTo>
                  <a:cubicBezTo>
                    <a:pt x="5" y="78"/>
                    <a:pt x="0" y="27"/>
                    <a:pt x="3"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75" name="Freeform 84">
              <a:extLst>
                <a:ext uri="{FF2B5EF4-FFF2-40B4-BE49-F238E27FC236}">
                  <a16:creationId xmlns:a16="http://schemas.microsoft.com/office/drawing/2014/main" id="{E03F6150-F1ED-4F4B-BA23-A08246661BBF}"/>
                </a:ext>
              </a:extLst>
            </p:cNvPr>
            <p:cNvSpPr/>
            <p:nvPr/>
          </p:nvSpPr>
          <p:spPr bwMode="auto">
            <a:xfrm>
              <a:off x="-5207000" y="8748714"/>
              <a:ext cx="119063" cy="142875"/>
            </a:xfrm>
            <a:custGeom>
              <a:avLst/>
              <a:gdLst>
                <a:gd name="T0" fmla="*/ 0 w 67"/>
                <a:gd name="T1" fmla="*/ 0 h 80"/>
                <a:gd name="T2" fmla="*/ 56 w 67"/>
                <a:gd name="T3" fmla="*/ 80 h 80"/>
                <a:gd name="T4" fmla="*/ 0 w 67"/>
                <a:gd name="T5" fmla="*/ 0 h 80"/>
              </a:gdLst>
              <a:ahLst/>
              <a:cxnLst>
                <a:cxn ang="0">
                  <a:pos x="T0" y="T1"/>
                </a:cxn>
                <a:cxn ang="0">
                  <a:pos x="T2" y="T3"/>
                </a:cxn>
                <a:cxn ang="0">
                  <a:pos x="T4" y="T5"/>
                </a:cxn>
              </a:cxnLst>
              <a:rect l="0" t="0" r="r" b="b"/>
              <a:pathLst>
                <a:path w="67" h="80">
                  <a:moveTo>
                    <a:pt x="0" y="0"/>
                  </a:moveTo>
                  <a:cubicBezTo>
                    <a:pt x="42" y="8"/>
                    <a:pt x="67" y="48"/>
                    <a:pt x="56" y="80"/>
                  </a:cubicBezTo>
                  <a:cubicBezTo>
                    <a:pt x="28" y="73"/>
                    <a:pt x="6" y="28"/>
                    <a:pt x="0"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76" name="Freeform 85">
              <a:extLst>
                <a:ext uri="{FF2B5EF4-FFF2-40B4-BE49-F238E27FC236}">
                  <a16:creationId xmlns:a16="http://schemas.microsoft.com/office/drawing/2014/main" id="{0999DF89-B24B-4C9E-8F4B-E695DE3308D1}"/>
                </a:ext>
              </a:extLst>
            </p:cNvPr>
            <p:cNvSpPr/>
            <p:nvPr/>
          </p:nvSpPr>
          <p:spPr bwMode="auto">
            <a:xfrm>
              <a:off x="-5245100" y="8609014"/>
              <a:ext cx="133350" cy="119063"/>
            </a:xfrm>
            <a:custGeom>
              <a:avLst/>
              <a:gdLst>
                <a:gd name="T0" fmla="*/ 52 w 75"/>
                <a:gd name="T1" fmla="*/ 19 h 67"/>
                <a:gd name="T2" fmla="*/ 75 w 75"/>
                <a:gd name="T3" fmla="*/ 63 h 67"/>
                <a:gd name="T4" fmla="*/ 0 w 75"/>
                <a:gd name="T5" fmla="*/ 0 h 67"/>
                <a:gd name="T6" fmla="*/ 52 w 75"/>
                <a:gd name="T7" fmla="*/ 19 h 67"/>
              </a:gdLst>
              <a:ahLst/>
              <a:cxnLst>
                <a:cxn ang="0">
                  <a:pos x="T0" y="T1"/>
                </a:cxn>
                <a:cxn ang="0">
                  <a:pos x="T2" y="T3"/>
                </a:cxn>
                <a:cxn ang="0">
                  <a:pos x="T4" y="T5"/>
                </a:cxn>
                <a:cxn ang="0">
                  <a:pos x="T6" y="T7"/>
                </a:cxn>
              </a:cxnLst>
              <a:rect l="0" t="0" r="r" b="b"/>
              <a:pathLst>
                <a:path w="75" h="67">
                  <a:moveTo>
                    <a:pt x="52" y="19"/>
                  </a:moveTo>
                  <a:cubicBezTo>
                    <a:pt x="66" y="31"/>
                    <a:pt x="74" y="45"/>
                    <a:pt x="75" y="63"/>
                  </a:cubicBezTo>
                  <a:cubicBezTo>
                    <a:pt x="45" y="67"/>
                    <a:pt x="14" y="27"/>
                    <a:pt x="0" y="0"/>
                  </a:cubicBezTo>
                  <a:cubicBezTo>
                    <a:pt x="16" y="0"/>
                    <a:pt x="35" y="4"/>
                    <a:pt x="52" y="19"/>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77" name="Freeform 86">
              <a:extLst>
                <a:ext uri="{FF2B5EF4-FFF2-40B4-BE49-F238E27FC236}">
                  <a16:creationId xmlns:a16="http://schemas.microsoft.com/office/drawing/2014/main" id="{021FE7BF-95BF-4346-88A4-AE8D2A750667}"/>
                </a:ext>
              </a:extLst>
            </p:cNvPr>
            <p:cNvSpPr/>
            <p:nvPr/>
          </p:nvSpPr>
          <p:spPr bwMode="auto">
            <a:xfrm>
              <a:off x="-5308600" y="8459789"/>
              <a:ext cx="147638" cy="112713"/>
            </a:xfrm>
            <a:custGeom>
              <a:avLst/>
              <a:gdLst>
                <a:gd name="T0" fmla="*/ 83 w 83"/>
                <a:gd name="T1" fmla="*/ 53 h 64"/>
                <a:gd name="T2" fmla="*/ 0 w 83"/>
                <a:gd name="T3" fmla="*/ 6 h 64"/>
                <a:gd name="T4" fmla="*/ 83 w 83"/>
                <a:gd name="T5" fmla="*/ 53 h 64"/>
              </a:gdLst>
              <a:ahLst/>
              <a:cxnLst>
                <a:cxn ang="0">
                  <a:pos x="T0" y="T1"/>
                </a:cxn>
                <a:cxn ang="0">
                  <a:pos x="T2" y="T3"/>
                </a:cxn>
                <a:cxn ang="0">
                  <a:pos x="T4" y="T5"/>
                </a:cxn>
              </a:cxnLst>
              <a:rect l="0" t="0" r="r" b="b"/>
              <a:pathLst>
                <a:path w="83" h="64">
                  <a:moveTo>
                    <a:pt x="83" y="53"/>
                  </a:moveTo>
                  <a:cubicBezTo>
                    <a:pt x="55" y="64"/>
                    <a:pt x="18" y="31"/>
                    <a:pt x="0" y="6"/>
                  </a:cubicBezTo>
                  <a:cubicBezTo>
                    <a:pt x="35" y="0"/>
                    <a:pt x="74" y="20"/>
                    <a:pt x="83"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78" name="Freeform 87">
              <a:extLst>
                <a:ext uri="{FF2B5EF4-FFF2-40B4-BE49-F238E27FC236}">
                  <a16:creationId xmlns:a16="http://schemas.microsoft.com/office/drawing/2014/main" id="{23B00146-9646-4509-9305-2F24C2AEB223}"/>
                </a:ext>
              </a:extLst>
            </p:cNvPr>
            <p:cNvSpPr/>
            <p:nvPr/>
          </p:nvSpPr>
          <p:spPr bwMode="auto">
            <a:xfrm>
              <a:off x="-5772150" y="9378951"/>
              <a:ext cx="165100" cy="122238"/>
            </a:xfrm>
            <a:custGeom>
              <a:avLst/>
              <a:gdLst>
                <a:gd name="T0" fmla="*/ 63 w 93"/>
                <a:gd name="T1" fmla="*/ 15 h 69"/>
                <a:gd name="T2" fmla="*/ 93 w 93"/>
                <a:gd name="T3" fmla="*/ 69 h 69"/>
                <a:gd name="T4" fmla="*/ 5 w 93"/>
                <a:gd name="T5" fmla="*/ 6 h 69"/>
                <a:gd name="T6" fmla="*/ 63 w 93"/>
                <a:gd name="T7" fmla="*/ 15 h 69"/>
              </a:gdLst>
              <a:ahLst/>
              <a:cxnLst>
                <a:cxn ang="0">
                  <a:pos x="T0" y="T1"/>
                </a:cxn>
                <a:cxn ang="0">
                  <a:pos x="T2" y="T3"/>
                </a:cxn>
                <a:cxn ang="0">
                  <a:pos x="T4" y="T5"/>
                </a:cxn>
                <a:cxn ang="0">
                  <a:pos x="T6" y="T7"/>
                </a:cxn>
              </a:cxnLst>
              <a:rect l="0" t="0" r="r" b="b"/>
              <a:pathLst>
                <a:path w="93" h="69">
                  <a:moveTo>
                    <a:pt x="63" y="15"/>
                  </a:moveTo>
                  <a:cubicBezTo>
                    <a:pt x="81" y="28"/>
                    <a:pt x="91" y="47"/>
                    <a:pt x="93" y="69"/>
                  </a:cubicBezTo>
                  <a:cubicBezTo>
                    <a:pt x="54" y="68"/>
                    <a:pt x="0" y="44"/>
                    <a:pt x="5" y="6"/>
                  </a:cubicBezTo>
                  <a:cubicBezTo>
                    <a:pt x="24" y="0"/>
                    <a:pt x="44" y="1"/>
                    <a:pt x="63" y="15"/>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79" name="Freeform 88">
              <a:extLst>
                <a:ext uri="{FF2B5EF4-FFF2-40B4-BE49-F238E27FC236}">
                  <a16:creationId xmlns:a16="http://schemas.microsoft.com/office/drawing/2014/main" id="{AAD6976E-787C-477F-832A-1CA3F1F103A1}"/>
                </a:ext>
              </a:extLst>
            </p:cNvPr>
            <p:cNvSpPr/>
            <p:nvPr/>
          </p:nvSpPr>
          <p:spPr bwMode="auto">
            <a:xfrm>
              <a:off x="-5605463" y="9321801"/>
              <a:ext cx="180975" cy="123825"/>
            </a:xfrm>
            <a:custGeom>
              <a:avLst/>
              <a:gdLst>
                <a:gd name="T0" fmla="*/ 91 w 102"/>
                <a:gd name="T1" fmla="*/ 40 h 70"/>
                <a:gd name="T2" fmla="*/ 102 w 102"/>
                <a:gd name="T3" fmla="*/ 66 h 70"/>
                <a:gd name="T4" fmla="*/ 9 w 102"/>
                <a:gd name="T5" fmla="*/ 8 h 70"/>
                <a:gd name="T6" fmla="*/ 91 w 102"/>
                <a:gd name="T7" fmla="*/ 40 h 70"/>
              </a:gdLst>
              <a:ahLst/>
              <a:cxnLst>
                <a:cxn ang="0">
                  <a:pos x="T0" y="T1"/>
                </a:cxn>
                <a:cxn ang="0">
                  <a:pos x="T2" y="T3"/>
                </a:cxn>
                <a:cxn ang="0">
                  <a:pos x="T4" y="T5"/>
                </a:cxn>
                <a:cxn ang="0">
                  <a:pos x="T6" y="T7"/>
                </a:cxn>
              </a:cxnLst>
              <a:rect l="0" t="0" r="r" b="b"/>
              <a:pathLst>
                <a:path w="102" h="70">
                  <a:moveTo>
                    <a:pt x="91" y="40"/>
                  </a:moveTo>
                  <a:cubicBezTo>
                    <a:pt x="96" y="48"/>
                    <a:pt x="100" y="57"/>
                    <a:pt x="102" y="66"/>
                  </a:cubicBezTo>
                  <a:cubicBezTo>
                    <a:pt x="54" y="70"/>
                    <a:pt x="0" y="49"/>
                    <a:pt x="9" y="8"/>
                  </a:cubicBezTo>
                  <a:cubicBezTo>
                    <a:pt x="45" y="0"/>
                    <a:pt x="76" y="18"/>
                    <a:pt x="91" y="4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80" name="Freeform 89">
              <a:extLst>
                <a:ext uri="{FF2B5EF4-FFF2-40B4-BE49-F238E27FC236}">
                  <a16:creationId xmlns:a16="http://schemas.microsoft.com/office/drawing/2014/main" id="{34C11694-1DCB-41C7-A38B-EC743EFC7C80}"/>
                </a:ext>
              </a:extLst>
            </p:cNvPr>
            <p:cNvSpPr/>
            <p:nvPr/>
          </p:nvSpPr>
          <p:spPr bwMode="auto">
            <a:xfrm>
              <a:off x="-5421313" y="9253539"/>
              <a:ext cx="182563" cy="125413"/>
            </a:xfrm>
            <a:custGeom>
              <a:avLst/>
              <a:gdLst>
                <a:gd name="T0" fmla="*/ 102 w 102"/>
                <a:gd name="T1" fmla="*/ 53 h 70"/>
                <a:gd name="T2" fmla="*/ 2 w 102"/>
                <a:gd name="T3" fmla="*/ 14 h 70"/>
                <a:gd name="T4" fmla="*/ 102 w 102"/>
                <a:gd name="T5" fmla="*/ 53 h 70"/>
              </a:gdLst>
              <a:ahLst/>
              <a:cxnLst>
                <a:cxn ang="0">
                  <a:pos x="T0" y="T1"/>
                </a:cxn>
                <a:cxn ang="0">
                  <a:pos x="T2" y="T3"/>
                </a:cxn>
                <a:cxn ang="0">
                  <a:pos x="T4" y="T5"/>
                </a:cxn>
              </a:cxnLst>
              <a:rect l="0" t="0" r="r" b="b"/>
              <a:pathLst>
                <a:path w="102" h="70">
                  <a:moveTo>
                    <a:pt x="102" y="53"/>
                  </a:moveTo>
                  <a:cubicBezTo>
                    <a:pt x="41" y="70"/>
                    <a:pt x="0" y="45"/>
                    <a:pt x="2" y="14"/>
                  </a:cubicBezTo>
                  <a:cubicBezTo>
                    <a:pt x="42" y="0"/>
                    <a:pt x="86" y="18"/>
                    <a:pt x="102"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81" name="Freeform 90">
              <a:extLst>
                <a:ext uri="{FF2B5EF4-FFF2-40B4-BE49-F238E27FC236}">
                  <a16:creationId xmlns:a16="http://schemas.microsoft.com/office/drawing/2014/main" id="{D13E0D4B-C423-49D2-A43A-63BE8027624D}"/>
                </a:ext>
              </a:extLst>
            </p:cNvPr>
            <p:cNvSpPr/>
            <p:nvPr/>
          </p:nvSpPr>
          <p:spPr bwMode="auto">
            <a:xfrm>
              <a:off x="-5257800" y="9151939"/>
              <a:ext cx="188913" cy="115888"/>
            </a:xfrm>
            <a:custGeom>
              <a:avLst/>
              <a:gdLst>
                <a:gd name="T0" fmla="*/ 0 w 106"/>
                <a:gd name="T1" fmla="*/ 22 h 65"/>
                <a:gd name="T2" fmla="*/ 106 w 106"/>
                <a:gd name="T3" fmla="*/ 27 h 65"/>
                <a:gd name="T4" fmla="*/ 0 w 106"/>
                <a:gd name="T5" fmla="*/ 22 h 65"/>
              </a:gdLst>
              <a:ahLst/>
              <a:cxnLst>
                <a:cxn ang="0">
                  <a:pos x="T0" y="T1"/>
                </a:cxn>
                <a:cxn ang="0">
                  <a:pos x="T2" y="T3"/>
                </a:cxn>
                <a:cxn ang="0">
                  <a:pos x="T4" y="T5"/>
                </a:cxn>
              </a:cxnLst>
              <a:rect l="0" t="0" r="r" b="b"/>
              <a:pathLst>
                <a:path w="106" h="65">
                  <a:moveTo>
                    <a:pt x="0" y="22"/>
                  </a:moveTo>
                  <a:cubicBezTo>
                    <a:pt x="36" y="0"/>
                    <a:pt x="83" y="5"/>
                    <a:pt x="106" y="27"/>
                  </a:cubicBezTo>
                  <a:cubicBezTo>
                    <a:pt x="56" y="65"/>
                    <a:pt x="6" y="54"/>
                    <a:pt x="0" y="2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82" name="Freeform 91">
              <a:extLst>
                <a:ext uri="{FF2B5EF4-FFF2-40B4-BE49-F238E27FC236}">
                  <a16:creationId xmlns:a16="http://schemas.microsoft.com/office/drawing/2014/main" id="{2E55A80C-6B28-444C-8439-1AF7C243F334}"/>
                </a:ext>
              </a:extLst>
            </p:cNvPr>
            <p:cNvSpPr/>
            <p:nvPr/>
          </p:nvSpPr>
          <p:spPr bwMode="auto">
            <a:xfrm>
              <a:off x="-5132388" y="8977314"/>
              <a:ext cx="168275" cy="138113"/>
            </a:xfrm>
            <a:custGeom>
              <a:avLst/>
              <a:gdLst>
                <a:gd name="T0" fmla="*/ 0 w 95"/>
                <a:gd name="T1" fmla="*/ 48 h 78"/>
                <a:gd name="T2" fmla="*/ 95 w 95"/>
                <a:gd name="T3" fmla="*/ 8 h 78"/>
                <a:gd name="T4" fmla="*/ 0 w 95"/>
                <a:gd name="T5" fmla="*/ 48 h 78"/>
              </a:gdLst>
              <a:ahLst/>
              <a:cxnLst>
                <a:cxn ang="0">
                  <a:pos x="T0" y="T1"/>
                </a:cxn>
                <a:cxn ang="0">
                  <a:pos x="T2" y="T3"/>
                </a:cxn>
                <a:cxn ang="0">
                  <a:pos x="T4" y="T5"/>
                </a:cxn>
              </a:cxnLst>
              <a:rect l="0" t="0" r="r" b="b"/>
              <a:pathLst>
                <a:path w="95" h="78">
                  <a:moveTo>
                    <a:pt x="0" y="48"/>
                  </a:moveTo>
                  <a:cubicBezTo>
                    <a:pt x="23" y="14"/>
                    <a:pt x="65" y="0"/>
                    <a:pt x="95" y="8"/>
                  </a:cubicBezTo>
                  <a:cubicBezTo>
                    <a:pt x="71" y="52"/>
                    <a:pt x="22" y="78"/>
                    <a:pt x="0" y="4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83" name="Freeform 92">
              <a:extLst>
                <a:ext uri="{FF2B5EF4-FFF2-40B4-BE49-F238E27FC236}">
                  <a16:creationId xmlns:a16="http://schemas.microsoft.com/office/drawing/2014/main" id="{B81BCB93-6CC2-48E1-B228-7E87E15AFA3E}"/>
                </a:ext>
              </a:extLst>
            </p:cNvPr>
            <p:cNvSpPr/>
            <p:nvPr/>
          </p:nvSpPr>
          <p:spPr bwMode="auto">
            <a:xfrm>
              <a:off x="-5073650" y="8766176"/>
              <a:ext cx="120650" cy="139700"/>
            </a:xfrm>
            <a:custGeom>
              <a:avLst/>
              <a:gdLst>
                <a:gd name="T0" fmla="*/ 8 w 68"/>
                <a:gd name="T1" fmla="*/ 74 h 78"/>
                <a:gd name="T2" fmla="*/ 0 w 68"/>
                <a:gd name="T3" fmla="*/ 71 h 78"/>
                <a:gd name="T4" fmla="*/ 68 w 68"/>
                <a:gd name="T5" fmla="*/ 0 h 78"/>
                <a:gd name="T6" fmla="*/ 8 w 68"/>
                <a:gd name="T7" fmla="*/ 74 h 78"/>
              </a:gdLst>
              <a:ahLst/>
              <a:cxnLst>
                <a:cxn ang="0">
                  <a:pos x="T0" y="T1"/>
                </a:cxn>
                <a:cxn ang="0">
                  <a:pos x="T2" y="T3"/>
                </a:cxn>
                <a:cxn ang="0">
                  <a:pos x="T4" y="T5"/>
                </a:cxn>
                <a:cxn ang="0">
                  <a:pos x="T6" y="T7"/>
                </a:cxn>
              </a:cxnLst>
              <a:rect l="0" t="0" r="r" b="b"/>
              <a:pathLst>
                <a:path w="68" h="78">
                  <a:moveTo>
                    <a:pt x="8" y="74"/>
                  </a:moveTo>
                  <a:cubicBezTo>
                    <a:pt x="6" y="73"/>
                    <a:pt x="3" y="72"/>
                    <a:pt x="0" y="71"/>
                  </a:cubicBezTo>
                  <a:cubicBezTo>
                    <a:pt x="5" y="39"/>
                    <a:pt x="33" y="6"/>
                    <a:pt x="68" y="0"/>
                  </a:cubicBezTo>
                  <a:cubicBezTo>
                    <a:pt x="61" y="50"/>
                    <a:pt x="32" y="78"/>
                    <a:pt x="8" y="7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84" name="Freeform 93">
              <a:extLst>
                <a:ext uri="{FF2B5EF4-FFF2-40B4-BE49-F238E27FC236}">
                  <a16:creationId xmlns:a16="http://schemas.microsoft.com/office/drawing/2014/main" id="{98EFE3E3-CF1E-4598-A672-B17A955B4738}"/>
                </a:ext>
              </a:extLst>
            </p:cNvPr>
            <p:cNvSpPr/>
            <p:nvPr/>
          </p:nvSpPr>
          <p:spPr bwMode="auto">
            <a:xfrm>
              <a:off x="-5094288" y="8567739"/>
              <a:ext cx="95250" cy="150813"/>
            </a:xfrm>
            <a:custGeom>
              <a:avLst/>
              <a:gdLst>
                <a:gd name="T0" fmla="*/ 5 w 53"/>
                <a:gd name="T1" fmla="*/ 82 h 85"/>
                <a:gd name="T2" fmla="*/ 48 w 53"/>
                <a:gd name="T3" fmla="*/ 0 h 85"/>
                <a:gd name="T4" fmla="*/ 5 w 53"/>
                <a:gd name="T5" fmla="*/ 82 h 85"/>
              </a:gdLst>
              <a:ahLst/>
              <a:cxnLst>
                <a:cxn ang="0">
                  <a:pos x="T0" y="T1"/>
                </a:cxn>
                <a:cxn ang="0">
                  <a:pos x="T2" y="T3"/>
                </a:cxn>
                <a:cxn ang="0">
                  <a:pos x="T4" y="T5"/>
                </a:cxn>
              </a:cxnLst>
              <a:rect l="0" t="0" r="r" b="b"/>
              <a:pathLst>
                <a:path w="53" h="85">
                  <a:moveTo>
                    <a:pt x="5" y="82"/>
                  </a:moveTo>
                  <a:cubicBezTo>
                    <a:pt x="0" y="49"/>
                    <a:pt x="19" y="14"/>
                    <a:pt x="48" y="0"/>
                  </a:cubicBezTo>
                  <a:cubicBezTo>
                    <a:pt x="53" y="48"/>
                    <a:pt x="33" y="85"/>
                    <a:pt x="5" y="8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485" name="Freeform 94">
              <a:extLst>
                <a:ext uri="{FF2B5EF4-FFF2-40B4-BE49-F238E27FC236}">
                  <a16:creationId xmlns:a16="http://schemas.microsoft.com/office/drawing/2014/main" id="{24500B9C-6B73-4D93-B13C-B559CFC374CB}"/>
                </a:ext>
              </a:extLst>
            </p:cNvPr>
            <p:cNvSpPr/>
            <p:nvPr/>
          </p:nvSpPr>
          <p:spPr bwMode="auto">
            <a:xfrm>
              <a:off x="-5162550" y="8393114"/>
              <a:ext cx="80963" cy="149225"/>
            </a:xfrm>
            <a:custGeom>
              <a:avLst/>
              <a:gdLst>
                <a:gd name="T0" fmla="*/ 12 w 46"/>
                <a:gd name="T1" fmla="*/ 84 h 84"/>
                <a:gd name="T2" fmla="*/ 36 w 46"/>
                <a:gd name="T3" fmla="*/ 0 h 84"/>
                <a:gd name="T4" fmla="*/ 12 w 46"/>
                <a:gd name="T5" fmla="*/ 84 h 84"/>
              </a:gdLst>
              <a:ahLst/>
              <a:cxnLst>
                <a:cxn ang="0">
                  <a:pos x="T0" y="T1"/>
                </a:cxn>
                <a:cxn ang="0">
                  <a:pos x="T2" y="T3"/>
                </a:cxn>
                <a:cxn ang="0">
                  <a:pos x="T4" y="T5"/>
                </a:cxn>
              </a:cxnLst>
              <a:rect l="0" t="0" r="r" b="b"/>
              <a:pathLst>
                <a:path w="46" h="84">
                  <a:moveTo>
                    <a:pt x="12" y="84"/>
                  </a:moveTo>
                  <a:cubicBezTo>
                    <a:pt x="0" y="55"/>
                    <a:pt x="13" y="19"/>
                    <a:pt x="36" y="0"/>
                  </a:cubicBezTo>
                  <a:cubicBezTo>
                    <a:pt x="46" y="36"/>
                    <a:pt x="40" y="79"/>
                    <a:pt x="12" y="8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grpSp>
      <p:sp>
        <p:nvSpPr>
          <p:cNvPr id="521" name="文本框 520">
            <a:extLst>
              <a:ext uri="{FF2B5EF4-FFF2-40B4-BE49-F238E27FC236}">
                <a16:creationId xmlns:a16="http://schemas.microsoft.com/office/drawing/2014/main" id="{66832574-53CB-435E-9B6D-49368317D4BC}"/>
              </a:ext>
            </a:extLst>
          </p:cNvPr>
          <p:cNvSpPr txBox="1"/>
          <p:nvPr/>
        </p:nvSpPr>
        <p:spPr>
          <a:xfrm>
            <a:off x="7184208" y="4444297"/>
            <a:ext cx="1608083" cy="369324"/>
          </a:xfrm>
          <a:prstGeom prst="rect">
            <a:avLst/>
          </a:prstGeom>
          <a:noFill/>
        </p:spPr>
        <p:txBody>
          <a:bodyPr wrap="square" rtlCol="0">
            <a:spAutoFit/>
          </a:bodyPr>
          <a:lstStyle>
            <a:defPPr>
              <a:defRPr lang="zh-CN"/>
            </a:defPPr>
            <a:lvl1pPr algn="ctr">
              <a:defRPr sz="1600">
                <a:cs typeface="+mn-ea"/>
              </a:defRPr>
            </a:lvl1pPr>
          </a:lstStyle>
          <a:p>
            <a:r>
              <a:rPr lang="zh-CN" altLang="en-US" dirty="0">
                <a:sym typeface="+mn-lt"/>
              </a:rPr>
              <a:t>挑战杯比赛</a:t>
            </a:r>
          </a:p>
        </p:txBody>
      </p:sp>
      <p:sp>
        <p:nvSpPr>
          <p:cNvPr id="522" name="文本框 521">
            <a:extLst>
              <a:ext uri="{FF2B5EF4-FFF2-40B4-BE49-F238E27FC236}">
                <a16:creationId xmlns:a16="http://schemas.microsoft.com/office/drawing/2014/main" id="{E004FE81-0260-4636-973B-F2709AD59E58}"/>
              </a:ext>
            </a:extLst>
          </p:cNvPr>
          <p:cNvSpPr txBox="1"/>
          <p:nvPr/>
        </p:nvSpPr>
        <p:spPr>
          <a:xfrm>
            <a:off x="7355383" y="4079758"/>
            <a:ext cx="1276457" cy="400110"/>
          </a:xfrm>
          <a:prstGeom prst="rect">
            <a:avLst/>
          </a:prstGeom>
          <a:noFill/>
        </p:spPr>
        <p:txBody>
          <a:bodyPr wrap="square" rtlCol="0">
            <a:spAutoFit/>
          </a:bodyPr>
          <a:lstStyle/>
          <a:p>
            <a:pPr algn="ctr"/>
            <a:r>
              <a:rPr lang="zh-CN" altLang="en-US" sz="2000" b="1" dirty="0">
                <a:solidFill>
                  <a:srgbClr val="1F3F68"/>
                </a:solidFill>
                <a:cs typeface="+mn-ea"/>
                <a:sym typeface="+mn-lt"/>
              </a:rPr>
              <a:t>一等奖</a:t>
            </a:r>
          </a:p>
        </p:txBody>
      </p:sp>
      <p:grpSp>
        <p:nvGrpSpPr>
          <p:cNvPr id="523" name="组合 522">
            <a:extLst>
              <a:ext uri="{FF2B5EF4-FFF2-40B4-BE49-F238E27FC236}">
                <a16:creationId xmlns:a16="http://schemas.microsoft.com/office/drawing/2014/main" id="{05A4A141-0186-47CE-8DF1-7D0BBB1FB0B6}"/>
              </a:ext>
            </a:extLst>
          </p:cNvPr>
          <p:cNvGrpSpPr/>
          <p:nvPr/>
        </p:nvGrpSpPr>
        <p:grpSpPr>
          <a:xfrm>
            <a:off x="6635471" y="4141580"/>
            <a:ext cx="2705557" cy="1222587"/>
            <a:chOff x="-6864350" y="8362951"/>
            <a:chExt cx="1943100" cy="1228725"/>
          </a:xfrm>
          <a:gradFill>
            <a:gsLst>
              <a:gs pos="0">
                <a:schemeClr val="accent1">
                  <a:lumMod val="70000"/>
                  <a:lumOff val="30000"/>
                </a:schemeClr>
              </a:gs>
              <a:gs pos="51000">
                <a:schemeClr val="accent1">
                  <a:lumMod val="85000"/>
                  <a:lumOff val="15000"/>
                </a:schemeClr>
              </a:gs>
              <a:gs pos="100000">
                <a:schemeClr val="accent1">
                  <a:lumMod val="83000"/>
                </a:schemeClr>
              </a:gs>
            </a:gsLst>
            <a:lin ang="5400000" scaled="0"/>
          </a:gradFill>
        </p:grpSpPr>
        <p:sp>
          <p:nvSpPr>
            <p:cNvPr id="524" name="Freeform 61">
              <a:extLst>
                <a:ext uri="{FF2B5EF4-FFF2-40B4-BE49-F238E27FC236}">
                  <a16:creationId xmlns:a16="http://schemas.microsoft.com/office/drawing/2014/main" id="{D7174DD3-A655-45B0-9D50-F9BC8EF171AD}"/>
                </a:ext>
              </a:extLst>
            </p:cNvPr>
            <p:cNvSpPr/>
            <p:nvPr/>
          </p:nvSpPr>
          <p:spPr bwMode="auto">
            <a:xfrm>
              <a:off x="-6864350" y="8362951"/>
              <a:ext cx="1138238" cy="1228725"/>
            </a:xfrm>
            <a:custGeom>
              <a:avLst/>
              <a:gdLst>
                <a:gd name="T0" fmla="*/ 528 w 640"/>
                <a:gd name="T1" fmla="*/ 570 h 691"/>
                <a:gd name="T2" fmla="*/ 111 w 640"/>
                <a:gd name="T3" fmla="*/ 162 h 691"/>
                <a:gd name="T4" fmla="*/ 115 w 640"/>
                <a:gd name="T5" fmla="*/ 148 h 691"/>
                <a:gd name="T6" fmla="*/ 120 w 640"/>
                <a:gd name="T7" fmla="*/ 135 h 691"/>
                <a:gd name="T8" fmla="*/ 151 w 640"/>
                <a:gd name="T9" fmla="*/ 63 h 691"/>
                <a:gd name="T10" fmla="*/ 180 w 640"/>
                <a:gd name="T11" fmla="*/ 0 h 691"/>
                <a:gd name="T12" fmla="*/ 153 w 640"/>
                <a:gd name="T13" fmla="*/ 32 h 691"/>
                <a:gd name="T14" fmla="*/ 149 w 640"/>
                <a:gd name="T15" fmla="*/ 62 h 691"/>
                <a:gd name="T16" fmla="*/ 116 w 640"/>
                <a:gd name="T17" fmla="*/ 134 h 691"/>
                <a:gd name="T18" fmla="*/ 106 w 640"/>
                <a:gd name="T19" fmla="*/ 161 h 691"/>
                <a:gd name="T20" fmla="*/ 517 w 640"/>
                <a:gd name="T21" fmla="*/ 586 h 691"/>
                <a:gd name="T22" fmla="*/ 525 w 640"/>
                <a:gd name="T23" fmla="*/ 590 h 691"/>
                <a:gd name="T24" fmla="*/ 620 w 640"/>
                <a:gd name="T25" fmla="*/ 691 h 691"/>
                <a:gd name="T26" fmla="*/ 640 w 640"/>
                <a:gd name="T27" fmla="*/ 679 h 691"/>
                <a:gd name="T28" fmla="*/ 528 w 640"/>
                <a:gd name="T29" fmla="*/ 57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0" h="691">
                  <a:moveTo>
                    <a:pt x="528" y="570"/>
                  </a:moveTo>
                  <a:cubicBezTo>
                    <a:pt x="395" y="511"/>
                    <a:pt x="8" y="492"/>
                    <a:pt x="111" y="162"/>
                  </a:cubicBezTo>
                  <a:cubicBezTo>
                    <a:pt x="113" y="157"/>
                    <a:pt x="114" y="152"/>
                    <a:pt x="115" y="148"/>
                  </a:cubicBezTo>
                  <a:cubicBezTo>
                    <a:pt x="117" y="143"/>
                    <a:pt x="118" y="139"/>
                    <a:pt x="120" y="135"/>
                  </a:cubicBezTo>
                  <a:cubicBezTo>
                    <a:pt x="129" y="110"/>
                    <a:pt x="140" y="84"/>
                    <a:pt x="151" y="63"/>
                  </a:cubicBezTo>
                  <a:cubicBezTo>
                    <a:pt x="169" y="53"/>
                    <a:pt x="179" y="23"/>
                    <a:pt x="180" y="0"/>
                  </a:cubicBezTo>
                  <a:cubicBezTo>
                    <a:pt x="169" y="7"/>
                    <a:pt x="159" y="19"/>
                    <a:pt x="153" y="32"/>
                  </a:cubicBezTo>
                  <a:cubicBezTo>
                    <a:pt x="147" y="45"/>
                    <a:pt x="147" y="55"/>
                    <a:pt x="149" y="62"/>
                  </a:cubicBezTo>
                  <a:cubicBezTo>
                    <a:pt x="137" y="84"/>
                    <a:pt x="125" y="109"/>
                    <a:pt x="116" y="134"/>
                  </a:cubicBezTo>
                  <a:cubicBezTo>
                    <a:pt x="113" y="142"/>
                    <a:pt x="109" y="151"/>
                    <a:pt x="106" y="161"/>
                  </a:cubicBezTo>
                  <a:cubicBezTo>
                    <a:pt x="0" y="502"/>
                    <a:pt x="397" y="528"/>
                    <a:pt x="517" y="586"/>
                  </a:cubicBezTo>
                  <a:cubicBezTo>
                    <a:pt x="520" y="587"/>
                    <a:pt x="522" y="588"/>
                    <a:pt x="525" y="590"/>
                  </a:cubicBezTo>
                  <a:cubicBezTo>
                    <a:pt x="563" y="610"/>
                    <a:pt x="620" y="650"/>
                    <a:pt x="620" y="691"/>
                  </a:cubicBezTo>
                  <a:cubicBezTo>
                    <a:pt x="626" y="687"/>
                    <a:pt x="634" y="683"/>
                    <a:pt x="640" y="679"/>
                  </a:cubicBezTo>
                  <a:cubicBezTo>
                    <a:pt x="627" y="627"/>
                    <a:pt x="576" y="594"/>
                    <a:pt x="528" y="57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25" name="Freeform 62">
              <a:extLst>
                <a:ext uri="{FF2B5EF4-FFF2-40B4-BE49-F238E27FC236}">
                  <a16:creationId xmlns:a16="http://schemas.microsoft.com/office/drawing/2014/main" id="{0DE96BF2-2B06-4148-8363-64749E8453B5}"/>
                </a:ext>
              </a:extLst>
            </p:cNvPr>
            <p:cNvSpPr/>
            <p:nvPr/>
          </p:nvSpPr>
          <p:spPr bwMode="auto">
            <a:xfrm>
              <a:off x="-6181725" y="9164639"/>
              <a:ext cx="203200" cy="169863"/>
            </a:xfrm>
            <a:custGeom>
              <a:avLst/>
              <a:gdLst>
                <a:gd name="T0" fmla="*/ 13 w 114"/>
                <a:gd name="T1" fmla="*/ 32 h 95"/>
                <a:gd name="T2" fmla="*/ 106 w 114"/>
                <a:gd name="T3" fmla="*/ 95 h 95"/>
                <a:gd name="T4" fmla="*/ 0 w 114"/>
                <a:gd name="T5" fmla="*/ 0 h 95"/>
                <a:gd name="T6" fmla="*/ 13 w 114"/>
                <a:gd name="T7" fmla="*/ 32 h 95"/>
              </a:gdLst>
              <a:ahLst/>
              <a:cxnLst>
                <a:cxn ang="0">
                  <a:pos x="T0" y="T1"/>
                </a:cxn>
                <a:cxn ang="0">
                  <a:pos x="T2" y="T3"/>
                </a:cxn>
                <a:cxn ang="0">
                  <a:pos x="T4" y="T5"/>
                </a:cxn>
                <a:cxn ang="0">
                  <a:pos x="T6" y="T7"/>
                </a:cxn>
              </a:cxnLst>
              <a:rect l="0" t="0" r="r" b="b"/>
              <a:pathLst>
                <a:path w="114" h="95">
                  <a:moveTo>
                    <a:pt x="13" y="32"/>
                  </a:moveTo>
                  <a:cubicBezTo>
                    <a:pt x="31" y="63"/>
                    <a:pt x="68" y="89"/>
                    <a:pt x="106" y="95"/>
                  </a:cubicBezTo>
                  <a:cubicBezTo>
                    <a:pt x="114" y="51"/>
                    <a:pt x="45" y="13"/>
                    <a:pt x="0" y="0"/>
                  </a:cubicBezTo>
                  <a:cubicBezTo>
                    <a:pt x="2" y="11"/>
                    <a:pt x="6" y="21"/>
                    <a:pt x="13" y="3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26" name="Freeform 63">
              <a:extLst>
                <a:ext uri="{FF2B5EF4-FFF2-40B4-BE49-F238E27FC236}">
                  <a16:creationId xmlns:a16="http://schemas.microsoft.com/office/drawing/2014/main" id="{131475DC-2449-4484-B948-66B432E77044}"/>
                </a:ext>
              </a:extLst>
            </p:cNvPr>
            <p:cNvSpPr/>
            <p:nvPr/>
          </p:nvSpPr>
          <p:spPr bwMode="auto">
            <a:xfrm>
              <a:off x="-6327775" y="9120189"/>
              <a:ext cx="155575" cy="163513"/>
            </a:xfrm>
            <a:custGeom>
              <a:avLst/>
              <a:gdLst>
                <a:gd name="T0" fmla="*/ 86 w 87"/>
                <a:gd name="T1" fmla="*/ 92 h 92"/>
                <a:gd name="T2" fmla="*/ 82 w 87"/>
                <a:gd name="T3" fmla="*/ 69 h 92"/>
                <a:gd name="T4" fmla="*/ 0 w 87"/>
                <a:gd name="T5" fmla="*/ 0 h 92"/>
                <a:gd name="T6" fmla="*/ 86 w 87"/>
                <a:gd name="T7" fmla="*/ 92 h 92"/>
              </a:gdLst>
              <a:ahLst/>
              <a:cxnLst>
                <a:cxn ang="0">
                  <a:pos x="T0" y="T1"/>
                </a:cxn>
                <a:cxn ang="0">
                  <a:pos x="T2" y="T3"/>
                </a:cxn>
                <a:cxn ang="0">
                  <a:pos x="T4" y="T5"/>
                </a:cxn>
                <a:cxn ang="0">
                  <a:pos x="T6" y="T7"/>
                </a:cxn>
              </a:cxnLst>
              <a:rect l="0" t="0" r="r" b="b"/>
              <a:pathLst>
                <a:path w="87" h="92">
                  <a:moveTo>
                    <a:pt x="86" y="92"/>
                  </a:moveTo>
                  <a:cubicBezTo>
                    <a:pt x="87" y="85"/>
                    <a:pt x="86" y="77"/>
                    <a:pt x="82" y="69"/>
                  </a:cubicBezTo>
                  <a:cubicBezTo>
                    <a:pt x="74" y="50"/>
                    <a:pt x="48" y="22"/>
                    <a:pt x="0" y="0"/>
                  </a:cubicBezTo>
                  <a:cubicBezTo>
                    <a:pt x="2" y="46"/>
                    <a:pt x="40" y="90"/>
                    <a:pt x="86" y="9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27" name="Freeform 64">
              <a:extLst>
                <a:ext uri="{FF2B5EF4-FFF2-40B4-BE49-F238E27FC236}">
                  <a16:creationId xmlns:a16="http://schemas.microsoft.com/office/drawing/2014/main" id="{8E469FD6-942F-4223-9D91-1BEA3B158BA5}"/>
                </a:ext>
              </a:extLst>
            </p:cNvPr>
            <p:cNvSpPr/>
            <p:nvPr/>
          </p:nvSpPr>
          <p:spPr bwMode="auto">
            <a:xfrm>
              <a:off x="-6469063" y="9059864"/>
              <a:ext cx="139700" cy="174625"/>
            </a:xfrm>
            <a:custGeom>
              <a:avLst/>
              <a:gdLst>
                <a:gd name="T0" fmla="*/ 71 w 79"/>
                <a:gd name="T1" fmla="*/ 98 h 98"/>
                <a:gd name="T2" fmla="*/ 11 w 79"/>
                <a:gd name="T3" fmla="*/ 0 h 98"/>
                <a:gd name="T4" fmla="*/ 71 w 79"/>
                <a:gd name="T5" fmla="*/ 98 h 98"/>
              </a:gdLst>
              <a:ahLst/>
              <a:cxnLst>
                <a:cxn ang="0">
                  <a:pos x="T0" y="T1"/>
                </a:cxn>
                <a:cxn ang="0">
                  <a:pos x="T2" y="T3"/>
                </a:cxn>
                <a:cxn ang="0">
                  <a:pos x="T4" y="T5"/>
                </a:cxn>
              </a:cxnLst>
              <a:rect l="0" t="0" r="r" b="b"/>
              <a:pathLst>
                <a:path w="79" h="98">
                  <a:moveTo>
                    <a:pt x="71" y="98"/>
                  </a:moveTo>
                  <a:cubicBezTo>
                    <a:pt x="79" y="64"/>
                    <a:pt x="38" y="22"/>
                    <a:pt x="11" y="0"/>
                  </a:cubicBezTo>
                  <a:cubicBezTo>
                    <a:pt x="0" y="45"/>
                    <a:pt x="29" y="91"/>
                    <a:pt x="71" y="9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28" name="Freeform 65">
              <a:extLst>
                <a:ext uri="{FF2B5EF4-FFF2-40B4-BE49-F238E27FC236}">
                  <a16:creationId xmlns:a16="http://schemas.microsoft.com/office/drawing/2014/main" id="{08C5BD2D-9A27-4959-93BD-11A9D4E4992A}"/>
                </a:ext>
              </a:extLst>
            </p:cNvPr>
            <p:cNvSpPr/>
            <p:nvPr/>
          </p:nvSpPr>
          <p:spPr bwMode="auto">
            <a:xfrm>
              <a:off x="-6577013" y="8980489"/>
              <a:ext cx="104775" cy="177800"/>
            </a:xfrm>
            <a:custGeom>
              <a:avLst/>
              <a:gdLst>
                <a:gd name="T0" fmla="*/ 45 w 59"/>
                <a:gd name="T1" fmla="*/ 100 h 100"/>
                <a:gd name="T2" fmla="*/ 26 w 59"/>
                <a:gd name="T3" fmla="*/ 0 h 100"/>
                <a:gd name="T4" fmla="*/ 18 w 59"/>
                <a:gd name="T5" fmla="*/ 12 h 100"/>
                <a:gd name="T6" fmla="*/ 45 w 59"/>
                <a:gd name="T7" fmla="*/ 100 h 100"/>
              </a:gdLst>
              <a:ahLst/>
              <a:cxnLst>
                <a:cxn ang="0">
                  <a:pos x="T0" y="T1"/>
                </a:cxn>
                <a:cxn ang="0">
                  <a:pos x="T2" y="T3"/>
                </a:cxn>
                <a:cxn ang="0">
                  <a:pos x="T4" y="T5"/>
                </a:cxn>
                <a:cxn ang="0">
                  <a:pos x="T6" y="T7"/>
                </a:cxn>
              </a:cxnLst>
              <a:rect l="0" t="0" r="r" b="b"/>
              <a:pathLst>
                <a:path w="59" h="100">
                  <a:moveTo>
                    <a:pt x="45" y="100"/>
                  </a:moveTo>
                  <a:cubicBezTo>
                    <a:pt x="59" y="74"/>
                    <a:pt x="39" y="26"/>
                    <a:pt x="26" y="0"/>
                  </a:cubicBezTo>
                  <a:cubicBezTo>
                    <a:pt x="23" y="4"/>
                    <a:pt x="20" y="7"/>
                    <a:pt x="18" y="12"/>
                  </a:cubicBezTo>
                  <a:cubicBezTo>
                    <a:pt x="0" y="43"/>
                    <a:pt x="11" y="85"/>
                    <a:pt x="45" y="10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29" name="Freeform 66">
              <a:extLst>
                <a:ext uri="{FF2B5EF4-FFF2-40B4-BE49-F238E27FC236}">
                  <a16:creationId xmlns:a16="http://schemas.microsoft.com/office/drawing/2014/main" id="{41CE5150-0AB3-4291-BA12-A1AC6DB5088F}"/>
                </a:ext>
              </a:extLst>
            </p:cNvPr>
            <p:cNvSpPr/>
            <p:nvPr/>
          </p:nvSpPr>
          <p:spPr bwMode="auto">
            <a:xfrm>
              <a:off x="-6661150" y="8875714"/>
              <a:ext cx="90488" cy="168275"/>
            </a:xfrm>
            <a:custGeom>
              <a:avLst/>
              <a:gdLst>
                <a:gd name="T0" fmla="*/ 48 w 51"/>
                <a:gd name="T1" fmla="*/ 0 h 95"/>
                <a:gd name="T2" fmla="*/ 25 w 51"/>
                <a:gd name="T3" fmla="*/ 95 h 95"/>
                <a:gd name="T4" fmla="*/ 48 w 51"/>
                <a:gd name="T5" fmla="*/ 0 h 95"/>
              </a:gdLst>
              <a:ahLst/>
              <a:cxnLst>
                <a:cxn ang="0">
                  <a:pos x="T0" y="T1"/>
                </a:cxn>
                <a:cxn ang="0">
                  <a:pos x="T2" y="T3"/>
                </a:cxn>
                <a:cxn ang="0">
                  <a:pos x="T4" y="T5"/>
                </a:cxn>
              </a:cxnLst>
              <a:rect l="0" t="0" r="r" b="b"/>
              <a:pathLst>
                <a:path w="51" h="95">
                  <a:moveTo>
                    <a:pt x="48" y="0"/>
                  </a:moveTo>
                  <a:cubicBezTo>
                    <a:pt x="9" y="21"/>
                    <a:pt x="0" y="69"/>
                    <a:pt x="25" y="95"/>
                  </a:cubicBezTo>
                  <a:cubicBezTo>
                    <a:pt x="47" y="78"/>
                    <a:pt x="51" y="27"/>
                    <a:pt x="48"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30" name="Freeform 67">
              <a:extLst>
                <a:ext uri="{FF2B5EF4-FFF2-40B4-BE49-F238E27FC236}">
                  <a16:creationId xmlns:a16="http://schemas.microsoft.com/office/drawing/2014/main" id="{CF66E809-CBA6-42C7-A5A3-BEBCFC21E7B3}"/>
                </a:ext>
              </a:extLst>
            </p:cNvPr>
            <p:cNvSpPr/>
            <p:nvPr/>
          </p:nvSpPr>
          <p:spPr bwMode="auto">
            <a:xfrm>
              <a:off x="-6696075" y="8748714"/>
              <a:ext cx="119063" cy="142875"/>
            </a:xfrm>
            <a:custGeom>
              <a:avLst/>
              <a:gdLst>
                <a:gd name="T0" fmla="*/ 67 w 67"/>
                <a:gd name="T1" fmla="*/ 0 h 80"/>
                <a:gd name="T2" fmla="*/ 11 w 67"/>
                <a:gd name="T3" fmla="*/ 80 h 80"/>
                <a:gd name="T4" fmla="*/ 67 w 67"/>
                <a:gd name="T5" fmla="*/ 0 h 80"/>
              </a:gdLst>
              <a:ahLst/>
              <a:cxnLst>
                <a:cxn ang="0">
                  <a:pos x="T0" y="T1"/>
                </a:cxn>
                <a:cxn ang="0">
                  <a:pos x="T2" y="T3"/>
                </a:cxn>
                <a:cxn ang="0">
                  <a:pos x="T4" y="T5"/>
                </a:cxn>
              </a:cxnLst>
              <a:rect l="0" t="0" r="r" b="b"/>
              <a:pathLst>
                <a:path w="67" h="80">
                  <a:moveTo>
                    <a:pt x="67" y="0"/>
                  </a:moveTo>
                  <a:cubicBezTo>
                    <a:pt x="25" y="8"/>
                    <a:pt x="0" y="48"/>
                    <a:pt x="11" y="80"/>
                  </a:cubicBezTo>
                  <a:cubicBezTo>
                    <a:pt x="39" y="73"/>
                    <a:pt x="61" y="28"/>
                    <a:pt x="67"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31" name="Freeform 68">
              <a:extLst>
                <a:ext uri="{FF2B5EF4-FFF2-40B4-BE49-F238E27FC236}">
                  <a16:creationId xmlns:a16="http://schemas.microsoft.com/office/drawing/2014/main" id="{F31087B2-89E9-41BB-87BB-55E4F6DC8534}"/>
                </a:ext>
              </a:extLst>
            </p:cNvPr>
            <p:cNvSpPr/>
            <p:nvPr/>
          </p:nvSpPr>
          <p:spPr bwMode="auto">
            <a:xfrm>
              <a:off x="-6673850" y="8609014"/>
              <a:ext cx="133350" cy="119063"/>
            </a:xfrm>
            <a:custGeom>
              <a:avLst/>
              <a:gdLst>
                <a:gd name="T0" fmla="*/ 23 w 75"/>
                <a:gd name="T1" fmla="*/ 19 h 67"/>
                <a:gd name="T2" fmla="*/ 0 w 75"/>
                <a:gd name="T3" fmla="*/ 63 h 67"/>
                <a:gd name="T4" fmla="*/ 75 w 75"/>
                <a:gd name="T5" fmla="*/ 0 h 67"/>
                <a:gd name="T6" fmla="*/ 23 w 75"/>
                <a:gd name="T7" fmla="*/ 19 h 67"/>
              </a:gdLst>
              <a:ahLst/>
              <a:cxnLst>
                <a:cxn ang="0">
                  <a:pos x="T0" y="T1"/>
                </a:cxn>
                <a:cxn ang="0">
                  <a:pos x="T2" y="T3"/>
                </a:cxn>
                <a:cxn ang="0">
                  <a:pos x="T4" y="T5"/>
                </a:cxn>
                <a:cxn ang="0">
                  <a:pos x="T6" y="T7"/>
                </a:cxn>
              </a:cxnLst>
              <a:rect l="0" t="0" r="r" b="b"/>
              <a:pathLst>
                <a:path w="75" h="67">
                  <a:moveTo>
                    <a:pt x="23" y="19"/>
                  </a:moveTo>
                  <a:cubicBezTo>
                    <a:pt x="9" y="31"/>
                    <a:pt x="1" y="45"/>
                    <a:pt x="0" y="63"/>
                  </a:cubicBezTo>
                  <a:cubicBezTo>
                    <a:pt x="30" y="67"/>
                    <a:pt x="61" y="27"/>
                    <a:pt x="75" y="0"/>
                  </a:cubicBezTo>
                  <a:cubicBezTo>
                    <a:pt x="59" y="0"/>
                    <a:pt x="40" y="4"/>
                    <a:pt x="23" y="19"/>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32" name="Freeform 69">
              <a:extLst>
                <a:ext uri="{FF2B5EF4-FFF2-40B4-BE49-F238E27FC236}">
                  <a16:creationId xmlns:a16="http://schemas.microsoft.com/office/drawing/2014/main" id="{3E496C62-26E7-495B-999C-929C5BDCCEC4}"/>
                </a:ext>
              </a:extLst>
            </p:cNvPr>
            <p:cNvSpPr/>
            <p:nvPr/>
          </p:nvSpPr>
          <p:spPr bwMode="auto">
            <a:xfrm>
              <a:off x="-6624638" y="8459789"/>
              <a:ext cx="147638" cy="112713"/>
            </a:xfrm>
            <a:custGeom>
              <a:avLst/>
              <a:gdLst>
                <a:gd name="T0" fmla="*/ 0 w 83"/>
                <a:gd name="T1" fmla="*/ 53 h 64"/>
                <a:gd name="T2" fmla="*/ 83 w 83"/>
                <a:gd name="T3" fmla="*/ 6 h 64"/>
                <a:gd name="T4" fmla="*/ 0 w 83"/>
                <a:gd name="T5" fmla="*/ 53 h 64"/>
              </a:gdLst>
              <a:ahLst/>
              <a:cxnLst>
                <a:cxn ang="0">
                  <a:pos x="T0" y="T1"/>
                </a:cxn>
                <a:cxn ang="0">
                  <a:pos x="T2" y="T3"/>
                </a:cxn>
                <a:cxn ang="0">
                  <a:pos x="T4" y="T5"/>
                </a:cxn>
              </a:cxnLst>
              <a:rect l="0" t="0" r="r" b="b"/>
              <a:pathLst>
                <a:path w="83" h="64">
                  <a:moveTo>
                    <a:pt x="0" y="53"/>
                  </a:moveTo>
                  <a:cubicBezTo>
                    <a:pt x="28" y="64"/>
                    <a:pt x="65" y="31"/>
                    <a:pt x="83" y="6"/>
                  </a:cubicBezTo>
                  <a:cubicBezTo>
                    <a:pt x="48" y="0"/>
                    <a:pt x="9" y="20"/>
                    <a:pt x="0"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33" name="Freeform 70">
              <a:extLst>
                <a:ext uri="{FF2B5EF4-FFF2-40B4-BE49-F238E27FC236}">
                  <a16:creationId xmlns:a16="http://schemas.microsoft.com/office/drawing/2014/main" id="{A60F53FB-A4E1-4BCD-B06C-7ED7DB87E4DA}"/>
                </a:ext>
              </a:extLst>
            </p:cNvPr>
            <p:cNvSpPr/>
            <p:nvPr/>
          </p:nvSpPr>
          <p:spPr bwMode="auto">
            <a:xfrm>
              <a:off x="-6178550" y="9378951"/>
              <a:ext cx="168275" cy="122238"/>
            </a:xfrm>
            <a:custGeom>
              <a:avLst/>
              <a:gdLst>
                <a:gd name="T0" fmla="*/ 30 w 94"/>
                <a:gd name="T1" fmla="*/ 15 h 69"/>
                <a:gd name="T2" fmla="*/ 0 w 94"/>
                <a:gd name="T3" fmla="*/ 69 h 69"/>
                <a:gd name="T4" fmla="*/ 88 w 94"/>
                <a:gd name="T5" fmla="*/ 6 h 69"/>
                <a:gd name="T6" fmla="*/ 30 w 94"/>
                <a:gd name="T7" fmla="*/ 15 h 69"/>
              </a:gdLst>
              <a:ahLst/>
              <a:cxnLst>
                <a:cxn ang="0">
                  <a:pos x="T0" y="T1"/>
                </a:cxn>
                <a:cxn ang="0">
                  <a:pos x="T2" y="T3"/>
                </a:cxn>
                <a:cxn ang="0">
                  <a:pos x="T4" y="T5"/>
                </a:cxn>
                <a:cxn ang="0">
                  <a:pos x="T6" y="T7"/>
                </a:cxn>
              </a:cxnLst>
              <a:rect l="0" t="0" r="r" b="b"/>
              <a:pathLst>
                <a:path w="94" h="69">
                  <a:moveTo>
                    <a:pt x="30" y="15"/>
                  </a:moveTo>
                  <a:cubicBezTo>
                    <a:pt x="12" y="28"/>
                    <a:pt x="2" y="47"/>
                    <a:pt x="0" y="69"/>
                  </a:cubicBezTo>
                  <a:cubicBezTo>
                    <a:pt x="39" y="68"/>
                    <a:pt x="94" y="44"/>
                    <a:pt x="88" y="6"/>
                  </a:cubicBezTo>
                  <a:cubicBezTo>
                    <a:pt x="69" y="0"/>
                    <a:pt x="49" y="1"/>
                    <a:pt x="30" y="15"/>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34" name="Freeform 71">
              <a:extLst>
                <a:ext uri="{FF2B5EF4-FFF2-40B4-BE49-F238E27FC236}">
                  <a16:creationId xmlns:a16="http://schemas.microsoft.com/office/drawing/2014/main" id="{70DE9CE8-9704-4ACA-B145-9B0C43DB3E1A}"/>
                </a:ext>
              </a:extLst>
            </p:cNvPr>
            <p:cNvSpPr/>
            <p:nvPr/>
          </p:nvSpPr>
          <p:spPr bwMode="auto">
            <a:xfrm>
              <a:off x="-6361113" y="9321801"/>
              <a:ext cx="180975" cy="123825"/>
            </a:xfrm>
            <a:custGeom>
              <a:avLst/>
              <a:gdLst>
                <a:gd name="T0" fmla="*/ 12 w 102"/>
                <a:gd name="T1" fmla="*/ 40 h 70"/>
                <a:gd name="T2" fmla="*/ 0 w 102"/>
                <a:gd name="T3" fmla="*/ 66 h 70"/>
                <a:gd name="T4" fmla="*/ 93 w 102"/>
                <a:gd name="T5" fmla="*/ 8 h 70"/>
                <a:gd name="T6" fmla="*/ 12 w 102"/>
                <a:gd name="T7" fmla="*/ 40 h 70"/>
              </a:gdLst>
              <a:ahLst/>
              <a:cxnLst>
                <a:cxn ang="0">
                  <a:pos x="T0" y="T1"/>
                </a:cxn>
                <a:cxn ang="0">
                  <a:pos x="T2" y="T3"/>
                </a:cxn>
                <a:cxn ang="0">
                  <a:pos x="T4" y="T5"/>
                </a:cxn>
                <a:cxn ang="0">
                  <a:pos x="T6" y="T7"/>
                </a:cxn>
              </a:cxnLst>
              <a:rect l="0" t="0" r="r" b="b"/>
              <a:pathLst>
                <a:path w="102" h="70">
                  <a:moveTo>
                    <a:pt x="12" y="40"/>
                  </a:moveTo>
                  <a:cubicBezTo>
                    <a:pt x="6" y="48"/>
                    <a:pt x="2" y="57"/>
                    <a:pt x="0" y="66"/>
                  </a:cubicBezTo>
                  <a:cubicBezTo>
                    <a:pt x="48" y="70"/>
                    <a:pt x="102" y="49"/>
                    <a:pt x="93" y="8"/>
                  </a:cubicBezTo>
                  <a:cubicBezTo>
                    <a:pt x="57" y="0"/>
                    <a:pt x="27" y="18"/>
                    <a:pt x="12" y="4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35" name="Freeform 72">
              <a:extLst>
                <a:ext uri="{FF2B5EF4-FFF2-40B4-BE49-F238E27FC236}">
                  <a16:creationId xmlns:a16="http://schemas.microsoft.com/office/drawing/2014/main" id="{C362521B-DD3D-412B-8EF3-D32A448DDE58}"/>
                </a:ext>
              </a:extLst>
            </p:cNvPr>
            <p:cNvSpPr/>
            <p:nvPr/>
          </p:nvSpPr>
          <p:spPr bwMode="auto">
            <a:xfrm>
              <a:off x="-6545263" y="9253539"/>
              <a:ext cx="180975" cy="125413"/>
            </a:xfrm>
            <a:custGeom>
              <a:avLst/>
              <a:gdLst>
                <a:gd name="T0" fmla="*/ 0 w 102"/>
                <a:gd name="T1" fmla="*/ 53 h 70"/>
                <a:gd name="T2" fmla="*/ 100 w 102"/>
                <a:gd name="T3" fmla="*/ 14 h 70"/>
                <a:gd name="T4" fmla="*/ 0 w 102"/>
                <a:gd name="T5" fmla="*/ 53 h 70"/>
              </a:gdLst>
              <a:ahLst/>
              <a:cxnLst>
                <a:cxn ang="0">
                  <a:pos x="T0" y="T1"/>
                </a:cxn>
                <a:cxn ang="0">
                  <a:pos x="T2" y="T3"/>
                </a:cxn>
                <a:cxn ang="0">
                  <a:pos x="T4" y="T5"/>
                </a:cxn>
              </a:cxnLst>
              <a:rect l="0" t="0" r="r" b="b"/>
              <a:pathLst>
                <a:path w="102" h="70">
                  <a:moveTo>
                    <a:pt x="0" y="53"/>
                  </a:moveTo>
                  <a:cubicBezTo>
                    <a:pt x="61" y="70"/>
                    <a:pt x="102" y="45"/>
                    <a:pt x="100" y="14"/>
                  </a:cubicBezTo>
                  <a:cubicBezTo>
                    <a:pt x="60" y="0"/>
                    <a:pt x="16" y="18"/>
                    <a:pt x="0"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36" name="Freeform 73">
              <a:extLst>
                <a:ext uri="{FF2B5EF4-FFF2-40B4-BE49-F238E27FC236}">
                  <a16:creationId xmlns:a16="http://schemas.microsoft.com/office/drawing/2014/main" id="{59E45CEB-2B2E-4944-A124-30403B9F1A53}"/>
                </a:ext>
              </a:extLst>
            </p:cNvPr>
            <p:cNvSpPr/>
            <p:nvPr/>
          </p:nvSpPr>
          <p:spPr bwMode="auto">
            <a:xfrm>
              <a:off x="-6716713" y="9151939"/>
              <a:ext cx="188913" cy="115888"/>
            </a:xfrm>
            <a:custGeom>
              <a:avLst/>
              <a:gdLst>
                <a:gd name="T0" fmla="*/ 106 w 106"/>
                <a:gd name="T1" fmla="*/ 22 h 65"/>
                <a:gd name="T2" fmla="*/ 0 w 106"/>
                <a:gd name="T3" fmla="*/ 27 h 65"/>
                <a:gd name="T4" fmla="*/ 106 w 106"/>
                <a:gd name="T5" fmla="*/ 22 h 65"/>
              </a:gdLst>
              <a:ahLst/>
              <a:cxnLst>
                <a:cxn ang="0">
                  <a:pos x="T0" y="T1"/>
                </a:cxn>
                <a:cxn ang="0">
                  <a:pos x="T2" y="T3"/>
                </a:cxn>
                <a:cxn ang="0">
                  <a:pos x="T4" y="T5"/>
                </a:cxn>
              </a:cxnLst>
              <a:rect l="0" t="0" r="r" b="b"/>
              <a:pathLst>
                <a:path w="106" h="65">
                  <a:moveTo>
                    <a:pt x="106" y="22"/>
                  </a:moveTo>
                  <a:cubicBezTo>
                    <a:pt x="70" y="0"/>
                    <a:pt x="23" y="5"/>
                    <a:pt x="0" y="27"/>
                  </a:cubicBezTo>
                  <a:cubicBezTo>
                    <a:pt x="51" y="65"/>
                    <a:pt x="100" y="54"/>
                    <a:pt x="106" y="2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37" name="Freeform 74">
              <a:extLst>
                <a:ext uri="{FF2B5EF4-FFF2-40B4-BE49-F238E27FC236}">
                  <a16:creationId xmlns:a16="http://schemas.microsoft.com/office/drawing/2014/main" id="{3ED563C9-D5C8-4EB5-90E9-A78A16830D4E}"/>
                </a:ext>
              </a:extLst>
            </p:cNvPr>
            <p:cNvSpPr/>
            <p:nvPr/>
          </p:nvSpPr>
          <p:spPr bwMode="auto">
            <a:xfrm>
              <a:off x="-6821488" y="8977314"/>
              <a:ext cx="169863" cy="138113"/>
            </a:xfrm>
            <a:custGeom>
              <a:avLst/>
              <a:gdLst>
                <a:gd name="T0" fmla="*/ 95 w 95"/>
                <a:gd name="T1" fmla="*/ 48 h 78"/>
                <a:gd name="T2" fmla="*/ 0 w 95"/>
                <a:gd name="T3" fmla="*/ 8 h 78"/>
                <a:gd name="T4" fmla="*/ 95 w 95"/>
                <a:gd name="T5" fmla="*/ 48 h 78"/>
              </a:gdLst>
              <a:ahLst/>
              <a:cxnLst>
                <a:cxn ang="0">
                  <a:pos x="T0" y="T1"/>
                </a:cxn>
                <a:cxn ang="0">
                  <a:pos x="T2" y="T3"/>
                </a:cxn>
                <a:cxn ang="0">
                  <a:pos x="T4" y="T5"/>
                </a:cxn>
              </a:cxnLst>
              <a:rect l="0" t="0" r="r" b="b"/>
              <a:pathLst>
                <a:path w="95" h="78">
                  <a:moveTo>
                    <a:pt x="95" y="48"/>
                  </a:moveTo>
                  <a:cubicBezTo>
                    <a:pt x="72" y="14"/>
                    <a:pt x="30" y="0"/>
                    <a:pt x="0" y="8"/>
                  </a:cubicBezTo>
                  <a:cubicBezTo>
                    <a:pt x="24" y="52"/>
                    <a:pt x="73" y="78"/>
                    <a:pt x="95" y="4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38" name="Freeform 75">
              <a:extLst>
                <a:ext uri="{FF2B5EF4-FFF2-40B4-BE49-F238E27FC236}">
                  <a16:creationId xmlns:a16="http://schemas.microsoft.com/office/drawing/2014/main" id="{A51F2664-A95F-4280-9FE4-6D2A8429FABF}"/>
                </a:ext>
              </a:extLst>
            </p:cNvPr>
            <p:cNvSpPr/>
            <p:nvPr/>
          </p:nvSpPr>
          <p:spPr bwMode="auto">
            <a:xfrm>
              <a:off x="-6832600" y="8766176"/>
              <a:ext cx="122238" cy="139700"/>
            </a:xfrm>
            <a:custGeom>
              <a:avLst/>
              <a:gdLst>
                <a:gd name="T0" fmla="*/ 60 w 68"/>
                <a:gd name="T1" fmla="*/ 74 h 78"/>
                <a:gd name="T2" fmla="*/ 68 w 68"/>
                <a:gd name="T3" fmla="*/ 71 h 78"/>
                <a:gd name="T4" fmla="*/ 0 w 68"/>
                <a:gd name="T5" fmla="*/ 0 h 78"/>
                <a:gd name="T6" fmla="*/ 60 w 68"/>
                <a:gd name="T7" fmla="*/ 74 h 78"/>
              </a:gdLst>
              <a:ahLst/>
              <a:cxnLst>
                <a:cxn ang="0">
                  <a:pos x="T0" y="T1"/>
                </a:cxn>
                <a:cxn ang="0">
                  <a:pos x="T2" y="T3"/>
                </a:cxn>
                <a:cxn ang="0">
                  <a:pos x="T4" y="T5"/>
                </a:cxn>
                <a:cxn ang="0">
                  <a:pos x="T6" y="T7"/>
                </a:cxn>
              </a:cxnLst>
              <a:rect l="0" t="0" r="r" b="b"/>
              <a:pathLst>
                <a:path w="68" h="78">
                  <a:moveTo>
                    <a:pt x="60" y="74"/>
                  </a:moveTo>
                  <a:cubicBezTo>
                    <a:pt x="62" y="73"/>
                    <a:pt x="65" y="72"/>
                    <a:pt x="68" y="71"/>
                  </a:cubicBezTo>
                  <a:cubicBezTo>
                    <a:pt x="63" y="39"/>
                    <a:pt x="35" y="6"/>
                    <a:pt x="0" y="0"/>
                  </a:cubicBezTo>
                  <a:cubicBezTo>
                    <a:pt x="7" y="50"/>
                    <a:pt x="36" y="78"/>
                    <a:pt x="60" y="7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39" name="Freeform 76">
              <a:extLst>
                <a:ext uri="{FF2B5EF4-FFF2-40B4-BE49-F238E27FC236}">
                  <a16:creationId xmlns:a16="http://schemas.microsoft.com/office/drawing/2014/main" id="{EA4B0909-ABD3-4487-9A62-8FA4297F9121}"/>
                </a:ext>
              </a:extLst>
            </p:cNvPr>
            <p:cNvSpPr/>
            <p:nvPr/>
          </p:nvSpPr>
          <p:spPr bwMode="auto">
            <a:xfrm>
              <a:off x="-6784975" y="8567739"/>
              <a:ext cx="93663" cy="150813"/>
            </a:xfrm>
            <a:custGeom>
              <a:avLst/>
              <a:gdLst>
                <a:gd name="T0" fmla="*/ 48 w 53"/>
                <a:gd name="T1" fmla="*/ 82 h 85"/>
                <a:gd name="T2" fmla="*/ 5 w 53"/>
                <a:gd name="T3" fmla="*/ 0 h 85"/>
                <a:gd name="T4" fmla="*/ 48 w 53"/>
                <a:gd name="T5" fmla="*/ 82 h 85"/>
              </a:gdLst>
              <a:ahLst/>
              <a:cxnLst>
                <a:cxn ang="0">
                  <a:pos x="T0" y="T1"/>
                </a:cxn>
                <a:cxn ang="0">
                  <a:pos x="T2" y="T3"/>
                </a:cxn>
                <a:cxn ang="0">
                  <a:pos x="T4" y="T5"/>
                </a:cxn>
              </a:cxnLst>
              <a:rect l="0" t="0" r="r" b="b"/>
              <a:pathLst>
                <a:path w="53" h="85">
                  <a:moveTo>
                    <a:pt x="48" y="82"/>
                  </a:moveTo>
                  <a:cubicBezTo>
                    <a:pt x="53" y="49"/>
                    <a:pt x="34" y="14"/>
                    <a:pt x="5" y="0"/>
                  </a:cubicBezTo>
                  <a:cubicBezTo>
                    <a:pt x="0" y="48"/>
                    <a:pt x="20" y="85"/>
                    <a:pt x="48" y="8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40" name="Freeform 77">
              <a:extLst>
                <a:ext uri="{FF2B5EF4-FFF2-40B4-BE49-F238E27FC236}">
                  <a16:creationId xmlns:a16="http://schemas.microsoft.com/office/drawing/2014/main" id="{DF8F4290-36AB-49F9-AA1D-F4582D8DDEAA}"/>
                </a:ext>
              </a:extLst>
            </p:cNvPr>
            <p:cNvSpPr/>
            <p:nvPr/>
          </p:nvSpPr>
          <p:spPr bwMode="auto">
            <a:xfrm>
              <a:off x="-6704013" y="8393114"/>
              <a:ext cx="82550" cy="149225"/>
            </a:xfrm>
            <a:custGeom>
              <a:avLst/>
              <a:gdLst>
                <a:gd name="T0" fmla="*/ 34 w 46"/>
                <a:gd name="T1" fmla="*/ 84 h 84"/>
                <a:gd name="T2" fmla="*/ 10 w 46"/>
                <a:gd name="T3" fmla="*/ 0 h 84"/>
                <a:gd name="T4" fmla="*/ 34 w 46"/>
                <a:gd name="T5" fmla="*/ 84 h 84"/>
              </a:gdLst>
              <a:ahLst/>
              <a:cxnLst>
                <a:cxn ang="0">
                  <a:pos x="T0" y="T1"/>
                </a:cxn>
                <a:cxn ang="0">
                  <a:pos x="T2" y="T3"/>
                </a:cxn>
                <a:cxn ang="0">
                  <a:pos x="T4" y="T5"/>
                </a:cxn>
              </a:cxnLst>
              <a:rect l="0" t="0" r="r" b="b"/>
              <a:pathLst>
                <a:path w="46" h="84">
                  <a:moveTo>
                    <a:pt x="34" y="84"/>
                  </a:moveTo>
                  <a:cubicBezTo>
                    <a:pt x="46" y="55"/>
                    <a:pt x="34" y="19"/>
                    <a:pt x="10" y="0"/>
                  </a:cubicBezTo>
                  <a:cubicBezTo>
                    <a:pt x="0" y="36"/>
                    <a:pt x="6" y="79"/>
                    <a:pt x="34" y="8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41" name="Freeform 78">
              <a:extLst>
                <a:ext uri="{FF2B5EF4-FFF2-40B4-BE49-F238E27FC236}">
                  <a16:creationId xmlns:a16="http://schemas.microsoft.com/office/drawing/2014/main" id="{9269559B-F810-490F-84FD-8536ECF1DB1A}"/>
                </a:ext>
              </a:extLst>
            </p:cNvPr>
            <p:cNvSpPr/>
            <p:nvPr/>
          </p:nvSpPr>
          <p:spPr bwMode="auto">
            <a:xfrm>
              <a:off x="-6059488" y="8362951"/>
              <a:ext cx="1138238" cy="1228725"/>
            </a:xfrm>
            <a:custGeom>
              <a:avLst/>
              <a:gdLst>
                <a:gd name="T0" fmla="*/ 112 w 640"/>
                <a:gd name="T1" fmla="*/ 570 h 691"/>
                <a:gd name="T2" fmla="*/ 529 w 640"/>
                <a:gd name="T3" fmla="*/ 162 h 691"/>
                <a:gd name="T4" fmla="*/ 525 w 640"/>
                <a:gd name="T5" fmla="*/ 148 h 691"/>
                <a:gd name="T6" fmla="*/ 520 w 640"/>
                <a:gd name="T7" fmla="*/ 135 h 691"/>
                <a:gd name="T8" fmla="*/ 489 w 640"/>
                <a:gd name="T9" fmla="*/ 63 h 691"/>
                <a:gd name="T10" fmla="*/ 460 w 640"/>
                <a:gd name="T11" fmla="*/ 0 h 691"/>
                <a:gd name="T12" fmla="*/ 487 w 640"/>
                <a:gd name="T13" fmla="*/ 32 h 691"/>
                <a:gd name="T14" fmla="*/ 491 w 640"/>
                <a:gd name="T15" fmla="*/ 62 h 691"/>
                <a:gd name="T16" fmla="*/ 524 w 640"/>
                <a:gd name="T17" fmla="*/ 134 h 691"/>
                <a:gd name="T18" fmla="*/ 534 w 640"/>
                <a:gd name="T19" fmla="*/ 161 h 691"/>
                <a:gd name="T20" fmla="*/ 123 w 640"/>
                <a:gd name="T21" fmla="*/ 586 h 691"/>
                <a:gd name="T22" fmla="*/ 115 w 640"/>
                <a:gd name="T23" fmla="*/ 590 h 691"/>
                <a:gd name="T24" fmla="*/ 20 w 640"/>
                <a:gd name="T25" fmla="*/ 691 h 691"/>
                <a:gd name="T26" fmla="*/ 0 w 640"/>
                <a:gd name="T27" fmla="*/ 679 h 691"/>
                <a:gd name="T28" fmla="*/ 112 w 640"/>
                <a:gd name="T29" fmla="*/ 57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0" h="691">
                  <a:moveTo>
                    <a:pt x="112" y="570"/>
                  </a:moveTo>
                  <a:cubicBezTo>
                    <a:pt x="245" y="511"/>
                    <a:pt x="632" y="492"/>
                    <a:pt x="529" y="162"/>
                  </a:cubicBezTo>
                  <a:cubicBezTo>
                    <a:pt x="527" y="157"/>
                    <a:pt x="526" y="152"/>
                    <a:pt x="525" y="148"/>
                  </a:cubicBezTo>
                  <a:cubicBezTo>
                    <a:pt x="523" y="143"/>
                    <a:pt x="522" y="139"/>
                    <a:pt x="520" y="135"/>
                  </a:cubicBezTo>
                  <a:cubicBezTo>
                    <a:pt x="511" y="110"/>
                    <a:pt x="500" y="84"/>
                    <a:pt x="489" y="63"/>
                  </a:cubicBezTo>
                  <a:cubicBezTo>
                    <a:pt x="471" y="53"/>
                    <a:pt x="461" y="23"/>
                    <a:pt x="460" y="0"/>
                  </a:cubicBezTo>
                  <a:cubicBezTo>
                    <a:pt x="471" y="7"/>
                    <a:pt x="481" y="19"/>
                    <a:pt x="487" y="32"/>
                  </a:cubicBezTo>
                  <a:cubicBezTo>
                    <a:pt x="493" y="45"/>
                    <a:pt x="493" y="55"/>
                    <a:pt x="491" y="62"/>
                  </a:cubicBezTo>
                  <a:cubicBezTo>
                    <a:pt x="503" y="84"/>
                    <a:pt x="515" y="109"/>
                    <a:pt x="524" y="134"/>
                  </a:cubicBezTo>
                  <a:cubicBezTo>
                    <a:pt x="528" y="142"/>
                    <a:pt x="531" y="151"/>
                    <a:pt x="534" y="161"/>
                  </a:cubicBezTo>
                  <a:cubicBezTo>
                    <a:pt x="640" y="502"/>
                    <a:pt x="243" y="528"/>
                    <a:pt x="123" y="586"/>
                  </a:cubicBezTo>
                  <a:cubicBezTo>
                    <a:pt x="120" y="587"/>
                    <a:pt x="118" y="588"/>
                    <a:pt x="115" y="590"/>
                  </a:cubicBezTo>
                  <a:cubicBezTo>
                    <a:pt x="77" y="610"/>
                    <a:pt x="20" y="650"/>
                    <a:pt x="20" y="691"/>
                  </a:cubicBezTo>
                  <a:cubicBezTo>
                    <a:pt x="14" y="687"/>
                    <a:pt x="6" y="683"/>
                    <a:pt x="0" y="679"/>
                  </a:cubicBezTo>
                  <a:cubicBezTo>
                    <a:pt x="13" y="627"/>
                    <a:pt x="64" y="594"/>
                    <a:pt x="112" y="57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42" name="Freeform 79">
              <a:extLst>
                <a:ext uri="{FF2B5EF4-FFF2-40B4-BE49-F238E27FC236}">
                  <a16:creationId xmlns:a16="http://schemas.microsoft.com/office/drawing/2014/main" id="{D466D19B-0FD8-4BC4-8F70-B04452CC14BA}"/>
                </a:ext>
              </a:extLst>
            </p:cNvPr>
            <p:cNvSpPr/>
            <p:nvPr/>
          </p:nvSpPr>
          <p:spPr bwMode="auto">
            <a:xfrm>
              <a:off x="-5807075" y="9164639"/>
              <a:ext cx="203200" cy="169863"/>
            </a:xfrm>
            <a:custGeom>
              <a:avLst/>
              <a:gdLst>
                <a:gd name="T0" fmla="*/ 101 w 114"/>
                <a:gd name="T1" fmla="*/ 32 h 95"/>
                <a:gd name="T2" fmla="*/ 8 w 114"/>
                <a:gd name="T3" fmla="*/ 95 h 95"/>
                <a:gd name="T4" fmla="*/ 114 w 114"/>
                <a:gd name="T5" fmla="*/ 0 h 95"/>
                <a:gd name="T6" fmla="*/ 101 w 114"/>
                <a:gd name="T7" fmla="*/ 32 h 95"/>
              </a:gdLst>
              <a:ahLst/>
              <a:cxnLst>
                <a:cxn ang="0">
                  <a:pos x="T0" y="T1"/>
                </a:cxn>
                <a:cxn ang="0">
                  <a:pos x="T2" y="T3"/>
                </a:cxn>
                <a:cxn ang="0">
                  <a:pos x="T4" y="T5"/>
                </a:cxn>
                <a:cxn ang="0">
                  <a:pos x="T6" y="T7"/>
                </a:cxn>
              </a:cxnLst>
              <a:rect l="0" t="0" r="r" b="b"/>
              <a:pathLst>
                <a:path w="114" h="95">
                  <a:moveTo>
                    <a:pt x="101" y="32"/>
                  </a:moveTo>
                  <a:cubicBezTo>
                    <a:pt x="83" y="63"/>
                    <a:pt x="46" y="89"/>
                    <a:pt x="8" y="95"/>
                  </a:cubicBezTo>
                  <a:cubicBezTo>
                    <a:pt x="0" y="51"/>
                    <a:pt x="69" y="13"/>
                    <a:pt x="114" y="0"/>
                  </a:cubicBezTo>
                  <a:cubicBezTo>
                    <a:pt x="112" y="11"/>
                    <a:pt x="108" y="21"/>
                    <a:pt x="101" y="3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43" name="Freeform 80">
              <a:extLst>
                <a:ext uri="{FF2B5EF4-FFF2-40B4-BE49-F238E27FC236}">
                  <a16:creationId xmlns:a16="http://schemas.microsoft.com/office/drawing/2014/main" id="{2D35525E-40D6-4F15-9C3B-F9697353A350}"/>
                </a:ext>
              </a:extLst>
            </p:cNvPr>
            <p:cNvSpPr/>
            <p:nvPr/>
          </p:nvSpPr>
          <p:spPr bwMode="auto">
            <a:xfrm>
              <a:off x="-5611813" y="9120189"/>
              <a:ext cx="155575" cy="163513"/>
            </a:xfrm>
            <a:custGeom>
              <a:avLst/>
              <a:gdLst>
                <a:gd name="T0" fmla="*/ 1 w 88"/>
                <a:gd name="T1" fmla="*/ 92 h 92"/>
                <a:gd name="T2" fmla="*/ 5 w 88"/>
                <a:gd name="T3" fmla="*/ 69 h 92"/>
                <a:gd name="T4" fmla="*/ 88 w 88"/>
                <a:gd name="T5" fmla="*/ 0 h 92"/>
                <a:gd name="T6" fmla="*/ 1 w 88"/>
                <a:gd name="T7" fmla="*/ 92 h 92"/>
              </a:gdLst>
              <a:ahLst/>
              <a:cxnLst>
                <a:cxn ang="0">
                  <a:pos x="T0" y="T1"/>
                </a:cxn>
                <a:cxn ang="0">
                  <a:pos x="T2" y="T3"/>
                </a:cxn>
                <a:cxn ang="0">
                  <a:pos x="T4" y="T5"/>
                </a:cxn>
                <a:cxn ang="0">
                  <a:pos x="T6" y="T7"/>
                </a:cxn>
              </a:cxnLst>
              <a:rect l="0" t="0" r="r" b="b"/>
              <a:pathLst>
                <a:path w="88" h="92">
                  <a:moveTo>
                    <a:pt x="1" y="92"/>
                  </a:moveTo>
                  <a:cubicBezTo>
                    <a:pt x="0" y="85"/>
                    <a:pt x="1" y="77"/>
                    <a:pt x="5" y="69"/>
                  </a:cubicBezTo>
                  <a:cubicBezTo>
                    <a:pt x="13" y="50"/>
                    <a:pt x="39" y="22"/>
                    <a:pt x="88" y="0"/>
                  </a:cubicBezTo>
                  <a:cubicBezTo>
                    <a:pt x="85" y="46"/>
                    <a:pt x="47" y="90"/>
                    <a:pt x="1" y="9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44" name="Freeform 81">
              <a:extLst>
                <a:ext uri="{FF2B5EF4-FFF2-40B4-BE49-F238E27FC236}">
                  <a16:creationId xmlns:a16="http://schemas.microsoft.com/office/drawing/2014/main" id="{19F8EC2C-A175-4EC6-966A-0EB305FD7AB1}"/>
                </a:ext>
              </a:extLst>
            </p:cNvPr>
            <p:cNvSpPr/>
            <p:nvPr/>
          </p:nvSpPr>
          <p:spPr bwMode="auto">
            <a:xfrm>
              <a:off x="-5456238" y="9059864"/>
              <a:ext cx="141288" cy="174625"/>
            </a:xfrm>
            <a:custGeom>
              <a:avLst/>
              <a:gdLst>
                <a:gd name="T0" fmla="*/ 8 w 79"/>
                <a:gd name="T1" fmla="*/ 98 h 98"/>
                <a:gd name="T2" fmla="*/ 68 w 79"/>
                <a:gd name="T3" fmla="*/ 0 h 98"/>
                <a:gd name="T4" fmla="*/ 8 w 79"/>
                <a:gd name="T5" fmla="*/ 98 h 98"/>
              </a:gdLst>
              <a:ahLst/>
              <a:cxnLst>
                <a:cxn ang="0">
                  <a:pos x="T0" y="T1"/>
                </a:cxn>
                <a:cxn ang="0">
                  <a:pos x="T2" y="T3"/>
                </a:cxn>
                <a:cxn ang="0">
                  <a:pos x="T4" y="T5"/>
                </a:cxn>
              </a:cxnLst>
              <a:rect l="0" t="0" r="r" b="b"/>
              <a:pathLst>
                <a:path w="79" h="98">
                  <a:moveTo>
                    <a:pt x="8" y="98"/>
                  </a:moveTo>
                  <a:cubicBezTo>
                    <a:pt x="0" y="64"/>
                    <a:pt x="41" y="22"/>
                    <a:pt x="68" y="0"/>
                  </a:cubicBezTo>
                  <a:cubicBezTo>
                    <a:pt x="79" y="45"/>
                    <a:pt x="50" y="91"/>
                    <a:pt x="8" y="9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45" name="Freeform 82">
              <a:extLst>
                <a:ext uri="{FF2B5EF4-FFF2-40B4-BE49-F238E27FC236}">
                  <a16:creationId xmlns:a16="http://schemas.microsoft.com/office/drawing/2014/main" id="{8C3AA04D-5D56-46E4-8BF1-62FC626DE03B}"/>
                </a:ext>
              </a:extLst>
            </p:cNvPr>
            <p:cNvSpPr/>
            <p:nvPr/>
          </p:nvSpPr>
          <p:spPr bwMode="auto">
            <a:xfrm>
              <a:off x="-5311775" y="8980489"/>
              <a:ext cx="104775" cy="177800"/>
            </a:xfrm>
            <a:custGeom>
              <a:avLst/>
              <a:gdLst>
                <a:gd name="T0" fmla="*/ 14 w 59"/>
                <a:gd name="T1" fmla="*/ 100 h 100"/>
                <a:gd name="T2" fmla="*/ 34 w 59"/>
                <a:gd name="T3" fmla="*/ 0 h 100"/>
                <a:gd name="T4" fmla="*/ 41 w 59"/>
                <a:gd name="T5" fmla="*/ 12 h 100"/>
                <a:gd name="T6" fmla="*/ 14 w 59"/>
                <a:gd name="T7" fmla="*/ 100 h 100"/>
              </a:gdLst>
              <a:ahLst/>
              <a:cxnLst>
                <a:cxn ang="0">
                  <a:pos x="T0" y="T1"/>
                </a:cxn>
                <a:cxn ang="0">
                  <a:pos x="T2" y="T3"/>
                </a:cxn>
                <a:cxn ang="0">
                  <a:pos x="T4" y="T5"/>
                </a:cxn>
                <a:cxn ang="0">
                  <a:pos x="T6" y="T7"/>
                </a:cxn>
              </a:cxnLst>
              <a:rect l="0" t="0" r="r" b="b"/>
              <a:pathLst>
                <a:path w="59" h="100">
                  <a:moveTo>
                    <a:pt x="14" y="100"/>
                  </a:moveTo>
                  <a:cubicBezTo>
                    <a:pt x="0" y="74"/>
                    <a:pt x="20" y="26"/>
                    <a:pt x="34" y="0"/>
                  </a:cubicBezTo>
                  <a:cubicBezTo>
                    <a:pt x="36" y="4"/>
                    <a:pt x="39" y="7"/>
                    <a:pt x="41" y="12"/>
                  </a:cubicBezTo>
                  <a:cubicBezTo>
                    <a:pt x="59" y="43"/>
                    <a:pt x="49" y="85"/>
                    <a:pt x="14" y="10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46" name="Freeform 83">
              <a:extLst>
                <a:ext uri="{FF2B5EF4-FFF2-40B4-BE49-F238E27FC236}">
                  <a16:creationId xmlns:a16="http://schemas.microsoft.com/office/drawing/2014/main" id="{39D4DF1B-64EF-452E-88A6-285EC7C99116}"/>
                </a:ext>
              </a:extLst>
            </p:cNvPr>
            <p:cNvSpPr/>
            <p:nvPr/>
          </p:nvSpPr>
          <p:spPr bwMode="auto">
            <a:xfrm>
              <a:off x="-5214938" y="8875714"/>
              <a:ext cx="90488" cy="168275"/>
            </a:xfrm>
            <a:custGeom>
              <a:avLst/>
              <a:gdLst>
                <a:gd name="T0" fmla="*/ 3 w 51"/>
                <a:gd name="T1" fmla="*/ 0 h 95"/>
                <a:gd name="T2" fmla="*/ 26 w 51"/>
                <a:gd name="T3" fmla="*/ 95 h 95"/>
                <a:gd name="T4" fmla="*/ 3 w 51"/>
                <a:gd name="T5" fmla="*/ 0 h 95"/>
              </a:gdLst>
              <a:ahLst/>
              <a:cxnLst>
                <a:cxn ang="0">
                  <a:pos x="T0" y="T1"/>
                </a:cxn>
                <a:cxn ang="0">
                  <a:pos x="T2" y="T3"/>
                </a:cxn>
                <a:cxn ang="0">
                  <a:pos x="T4" y="T5"/>
                </a:cxn>
              </a:cxnLst>
              <a:rect l="0" t="0" r="r" b="b"/>
              <a:pathLst>
                <a:path w="51" h="95">
                  <a:moveTo>
                    <a:pt x="3" y="0"/>
                  </a:moveTo>
                  <a:cubicBezTo>
                    <a:pt x="42" y="21"/>
                    <a:pt x="51" y="69"/>
                    <a:pt x="26" y="95"/>
                  </a:cubicBezTo>
                  <a:cubicBezTo>
                    <a:pt x="5" y="78"/>
                    <a:pt x="0" y="27"/>
                    <a:pt x="3"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47" name="Freeform 84">
              <a:extLst>
                <a:ext uri="{FF2B5EF4-FFF2-40B4-BE49-F238E27FC236}">
                  <a16:creationId xmlns:a16="http://schemas.microsoft.com/office/drawing/2014/main" id="{27BC1BF5-D873-4701-87CB-6A0412A8FD0E}"/>
                </a:ext>
              </a:extLst>
            </p:cNvPr>
            <p:cNvSpPr/>
            <p:nvPr/>
          </p:nvSpPr>
          <p:spPr bwMode="auto">
            <a:xfrm>
              <a:off x="-5207000" y="8748714"/>
              <a:ext cx="119063" cy="142875"/>
            </a:xfrm>
            <a:custGeom>
              <a:avLst/>
              <a:gdLst>
                <a:gd name="T0" fmla="*/ 0 w 67"/>
                <a:gd name="T1" fmla="*/ 0 h 80"/>
                <a:gd name="T2" fmla="*/ 56 w 67"/>
                <a:gd name="T3" fmla="*/ 80 h 80"/>
                <a:gd name="T4" fmla="*/ 0 w 67"/>
                <a:gd name="T5" fmla="*/ 0 h 80"/>
              </a:gdLst>
              <a:ahLst/>
              <a:cxnLst>
                <a:cxn ang="0">
                  <a:pos x="T0" y="T1"/>
                </a:cxn>
                <a:cxn ang="0">
                  <a:pos x="T2" y="T3"/>
                </a:cxn>
                <a:cxn ang="0">
                  <a:pos x="T4" y="T5"/>
                </a:cxn>
              </a:cxnLst>
              <a:rect l="0" t="0" r="r" b="b"/>
              <a:pathLst>
                <a:path w="67" h="80">
                  <a:moveTo>
                    <a:pt x="0" y="0"/>
                  </a:moveTo>
                  <a:cubicBezTo>
                    <a:pt x="42" y="8"/>
                    <a:pt x="67" y="48"/>
                    <a:pt x="56" y="80"/>
                  </a:cubicBezTo>
                  <a:cubicBezTo>
                    <a:pt x="28" y="73"/>
                    <a:pt x="6" y="28"/>
                    <a:pt x="0"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48" name="Freeform 85">
              <a:extLst>
                <a:ext uri="{FF2B5EF4-FFF2-40B4-BE49-F238E27FC236}">
                  <a16:creationId xmlns:a16="http://schemas.microsoft.com/office/drawing/2014/main" id="{30BBB834-0A5A-40F2-9909-F08CF2E5DDCA}"/>
                </a:ext>
              </a:extLst>
            </p:cNvPr>
            <p:cNvSpPr/>
            <p:nvPr/>
          </p:nvSpPr>
          <p:spPr bwMode="auto">
            <a:xfrm>
              <a:off x="-5245100" y="8609014"/>
              <a:ext cx="133350" cy="119063"/>
            </a:xfrm>
            <a:custGeom>
              <a:avLst/>
              <a:gdLst>
                <a:gd name="T0" fmla="*/ 52 w 75"/>
                <a:gd name="T1" fmla="*/ 19 h 67"/>
                <a:gd name="T2" fmla="*/ 75 w 75"/>
                <a:gd name="T3" fmla="*/ 63 h 67"/>
                <a:gd name="T4" fmla="*/ 0 w 75"/>
                <a:gd name="T5" fmla="*/ 0 h 67"/>
                <a:gd name="T6" fmla="*/ 52 w 75"/>
                <a:gd name="T7" fmla="*/ 19 h 67"/>
              </a:gdLst>
              <a:ahLst/>
              <a:cxnLst>
                <a:cxn ang="0">
                  <a:pos x="T0" y="T1"/>
                </a:cxn>
                <a:cxn ang="0">
                  <a:pos x="T2" y="T3"/>
                </a:cxn>
                <a:cxn ang="0">
                  <a:pos x="T4" y="T5"/>
                </a:cxn>
                <a:cxn ang="0">
                  <a:pos x="T6" y="T7"/>
                </a:cxn>
              </a:cxnLst>
              <a:rect l="0" t="0" r="r" b="b"/>
              <a:pathLst>
                <a:path w="75" h="67">
                  <a:moveTo>
                    <a:pt x="52" y="19"/>
                  </a:moveTo>
                  <a:cubicBezTo>
                    <a:pt x="66" y="31"/>
                    <a:pt x="74" y="45"/>
                    <a:pt x="75" y="63"/>
                  </a:cubicBezTo>
                  <a:cubicBezTo>
                    <a:pt x="45" y="67"/>
                    <a:pt x="14" y="27"/>
                    <a:pt x="0" y="0"/>
                  </a:cubicBezTo>
                  <a:cubicBezTo>
                    <a:pt x="16" y="0"/>
                    <a:pt x="35" y="4"/>
                    <a:pt x="52" y="19"/>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49" name="Freeform 86">
              <a:extLst>
                <a:ext uri="{FF2B5EF4-FFF2-40B4-BE49-F238E27FC236}">
                  <a16:creationId xmlns:a16="http://schemas.microsoft.com/office/drawing/2014/main" id="{662BCBC8-7725-44EB-8781-475F59635997}"/>
                </a:ext>
              </a:extLst>
            </p:cNvPr>
            <p:cNvSpPr/>
            <p:nvPr/>
          </p:nvSpPr>
          <p:spPr bwMode="auto">
            <a:xfrm>
              <a:off x="-5308600" y="8459789"/>
              <a:ext cx="147638" cy="112713"/>
            </a:xfrm>
            <a:custGeom>
              <a:avLst/>
              <a:gdLst>
                <a:gd name="T0" fmla="*/ 83 w 83"/>
                <a:gd name="T1" fmla="*/ 53 h 64"/>
                <a:gd name="T2" fmla="*/ 0 w 83"/>
                <a:gd name="T3" fmla="*/ 6 h 64"/>
                <a:gd name="T4" fmla="*/ 83 w 83"/>
                <a:gd name="T5" fmla="*/ 53 h 64"/>
              </a:gdLst>
              <a:ahLst/>
              <a:cxnLst>
                <a:cxn ang="0">
                  <a:pos x="T0" y="T1"/>
                </a:cxn>
                <a:cxn ang="0">
                  <a:pos x="T2" y="T3"/>
                </a:cxn>
                <a:cxn ang="0">
                  <a:pos x="T4" y="T5"/>
                </a:cxn>
              </a:cxnLst>
              <a:rect l="0" t="0" r="r" b="b"/>
              <a:pathLst>
                <a:path w="83" h="64">
                  <a:moveTo>
                    <a:pt x="83" y="53"/>
                  </a:moveTo>
                  <a:cubicBezTo>
                    <a:pt x="55" y="64"/>
                    <a:pt x="18" y="31"/>
                    <a:pt x="0" y="6"/>
                  </a:cubicBezTo>
                  <a:cubicBezTo>
                    <a:pt x="35" y="0"/>
                    <a:pt x="74" y="20"/>
                    <a:pt x="83"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50" name="Freeform 87">
              <a:extLst>
                <a:ext uri="{FF2B5EF4-FFF2-40B4-BE49-F238E27FC236}">
                  <a16:creationId xmlns:a16="http://schemas.microsoft.com/office/drawing/2014/main" id="{67AD0C86-41CF-4C72-9811-EA09E90257D8}"/>
                </a:ext>
              </a:extLst>
            </p:cNvPr>
            <p:cNvSpPr/>
            <p:nvPr/>
          </p:nvSpPr>
          <p:spPr bwMode="auto">
            <a:xfrm>
              <a:off x="-5772150" y="9378951"/>
              <a:ext cx="165100" cy="122238"/>
            </a:xfrm>
            <a:custGeom>
              <a:avLst/>
              <a:gdLst>
                <a:gd name="T0" fmla="*/ 63 w 93"/>
                <a:gd name="T1" fmla="*/ 15 h 69"/>
                <a:gd name="T2" fmla="*/ 93 w 93"/>
                <a:gd name="T3" fmla="*/ 69 h 69"/>
                <a:gd name="T4" fmla="*/ 5 w 93"/>
                <a:gd name="T5" fmla="*/ 6 h 69"/>
                <a:gd name="T6" fmla="*/ 63 w 93"/>
                <a:gd name="T7" fmla="*/ 15 h 69"/>
              </a:gdLst>
              <a:ahLst/>
              <a:cxnLst>
                <a:cxn ang="0">
                  <a:pos x="T0" y="T1"/>
                </a:cxn>
                <a:cxn ang="0">
                  <a:pos x="T2" y="T3"/>
                </a:cxn>
                <a:cxn ang="0">
                  <a:pos x="T4" y="T5"/>
                </a:cxn>
                <a:cxn ang="0">
                  <a:pos x="T6" y="T7"/>
                </a:cxn>
              </a:cxnLst>
              <a:rect l="0" t="0" r="r" b="b"/>
              <a:pathLst>
                <a:path w="93" h="69">
                  <a:moveTo>
                    <a:pt x="63" y="15"/>
                  </a:moveTo>
                  <a:cubicBezTo>
                    <a:pt x="81" y="28"/>
                    <a:pt x="91" y="47"/>
                    <a:pt x="93" y="69"/>
                  </a:cubicBezTo>
                  <a:cubicBezTo>
                    <a:pt x="54" y="68"/>
                    <a:pt x="0" y="44"/>
                    <a:pt x="5" y="6"/>
                  </a:cubicBezTo>
                  <a:cubicBezTo>
                    <a:pt x="24" y="0"/>
                    <a:pt x="44" y="1"/>
                    <a:pt x="63" y="15"/>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51" name="Freeform 88">
              <a:extLst>
                <a:ext uri="{FF2B5EF4-FFF2-40B4-BE49-F238E27FC236}">
                  <a16:creationId xmlns:a16="http://schemas.microsoft.com/office/drawing/2014/main" id="{F38166AE-5B8F-4080-A3FA-8953B2EC5451}"/>
                </a:ext>
              </a:extLst>
            </p:cNvPr>
            <p:cNvSpPr/>
            <p:nvPr/>
          </p:nvSpPr>
          <p:spPr bwMode="auto">
            <a:xfrm>
              <a:off x="-5605463" y="9321801"/>
              <a:ext cx="180975" cy="123825"/>
            </a:xfrm>
            <a:custGeom>
              <a:avLst/>
              <a:gdLst>
                <a:gd name="T0" fmla="*/ 91 w 102"/>
                <a:gd name="T1" fmla="*/ 40 h 70"/>
                <a:gd name="T2" fmla="*/ 102 w 102"/>
                <a:gd name="T3" fmla="*/ 66 h 70"/>
                <a:gd name="T4" fmla="*/ 9 w 102"/>
                <a:gd name="T5" fmla="*/ 8 h 70"/>
                <a:gd name="T6" fmla="*/ 91 w 102"/>
                <a:gd name="T7" fmla="*/ 40 h 70"/>
              </a:gdLst>
              <a:ahLst/>
              <a:cxnLst>
                <a:cxn ang="0">
                  <a:pos x="T0" y="T1"/>
                </a:cxn>
                <a:cxn ang="0">
                  <a:pos x="T2" y="T3"/>
                </a:cxn>
                <a:cxn ang="0">
                  <a:pos x="T4" y="T5"/>
                </a:cxn>
                <a:cxn ang="0">
                  <a:pos x="T6" y="T7"/>
                </a:cxn>
              </a:cxnLst>
              <a:rect l="0" t="0" r="r" b="b"/>
              <a:pathLst>
                <a:path w="102" h="70">
                  <a:moveTo>
                    <a:pt x="91" y="40"/>
                  </a:moveTo>
                  <a:cubicBezTo>
                    <a:pt x="96" y="48"/>
                    <a:pt x="100" y="57"/>
                    <a:pt x="102" y="66"/>
                  </a:cubicBezTo>
                  <a:cubicBezTo>
                    <a:pt x="54" y="70"/>
                    <a:pt x="0" y="49"/>
                    <a:pt x="9" y="8"/>
                  </a:cubicBezTo>
                  <a:cubicBezTo>
                    <a:pt x="45" y="0"/>
                    <a:pt x="76" y="18"/>
                    <a:pt x="91" y="4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52" name="Freeform 89">
              <a:extLst>
                <a:ext uri="{FF2B5EF4-FFF2-40B4-BE49-F238E27FC236}">
                  <a16:creationId xmlns:a16="http://schemas.microsoft.com/office/drawing/2014/main" id="{45F179AB-47B0-4F22-BA1B-AF903BC8AF44}"/>
                </a:ext>
              </a:extLst>
            </p:cNvPr>
            <p:cNvSpPr/>
            <p:nvPr/>
          </p:nvSpPr>
          <p:spPr bwMode="auto">
            <a:xfrm>
              <a:off x="-5421313" y="9253539"/>
              <a:ext cx="182563" cy="125413"/>
            </a:xfrm>
            <a:custGeom>
              <a:avLst/>
              <a:gdLst>
                <a:gd name="T0" fmla="*/ 102 w 102"/>
                <a:gd name="T1" fmla="*/ 53 h 70"/>
                <a:gd name="T2" fmla="*/ 2 w 102"/>
                <a:gd name="T3" fmla="*/ 14 h 70"/>
                <a:gd name="T4" fmla="*/ 102 w 102"/>
                <a:gd name="T5" fmla="*/ 53 h 70"/>
              </a:gdLst>
              <a:ahLst/>
              <a:cxnLst>
                <a:cxn ang="0">
                  <a:pos x="T0" y="T1"/>
                </a:cxn>
                <a:cxn ang="0">
                  <a:pos x="T2" y="T3"/>
                </a:cxn>
                <a:cxn ang="0">
                  <a:pos x="T4" y="T5"/>
                </a:cxn>
              </a:cxnLst>
              <a:rect l="0" t="0" r="r" b="b"/>
              <a:pathLst>
                <a:path w="102" h="70">
                  <a:moveTo>
                    <a:pt x="102" y="53"/>
                  </a:moveTo>
                  <a:cubicBezTo>
                    <a:pt x="41" y="70"/>
                    <a:pt x="0" y="45"/>
                    <a:pt x="2" y="14"/>
                  </a:cubicBezTo>
                  <a:cubicBezTo>
                    <a:pt x="42" y="0"/>
                    <a:pt x="86" y="18"/>
                    <a:pt x="102"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53" name="Freeform 90">
              <a:extLst>
                <a:ext uri="{FF2B5EF4-FFF2-40B4-BE49-F238E27FC236}">
                  <a16:creationId xmlns:a16="http://schemas.microsoft.com/office/drawing/2014/main" id="{A7B09A87-A381-43B1-93A5-67B0D0C53AF9}"/>
                </a:ext>
              </a:extLst>
            </p:cNvPr>
            <p:cNvSpPr/>
            <p:nvPr/>
          </p:nvSpPr>
          <p:spPr bwMode="auto">
            <a:xfrm>
              <a:off x="-5257800" y="9151939"/>
              <a:ext cx="188913" cy="115888"/>
            </a:xfrm>
            <a:custGeom>
              <a:avLst/>
              <a:gdLst>
                <a:gd name="T0" fmla="*/ 0 w 106"/>
                <a:gd name="T1" fmla="*/ 22 h 65"/>
                <a:gd name="T2" fmla="*/ 106 w 106"/>
                <a:gd name="T3" fmla="*/ 27 h 65"/>
                <a:gd name="T4" fmla="*/ 0 w 106"/>
                <a:gd name="T5" fmla="*/ 22 h 65"/>
              </a:gdLst>
              <a:ahLst/>
              <a:cxnLst>
                <a:cxn ang="0">
                  <a:pos x="T0" y="T1"/>
                </a:cxn>
                <a:cxn ang="0">
                  <a:pos x="T2" y="T3"/>
                </a:cxn>
                <a:cxn ang="0">
                  <a:pos x="T4" y="T5"/>
                </a:cxn>
              </a:cxnLst>
              <a:rect l="0" t="0" r="r" b="b"/>
              <a:pathLst>
                <a:path w="106" h="65">
                  <a:moveTo>
                    <a:pt x="0" y="22"/>
                  </a:moveTo>
                  <a:cubicBezTo>
                    <a:pt x="36" y="0"/>
                    <a:pt x="83" y="5"/>
                    <a:pt x="106" y="27"/>
                  </a:cubicBezTo>
                  <a:cubicBezTo>
                    <a:pt x="56" y="65"/>
                    <a:pt x="6" y="54"/>
                    <a:pt x="0" y="2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54" name="Freeform 91">
              <a:extLst>
                <a:ext uri="{FF2B5EF4-FFF2-40B4-BE49-F238E27FC236}">
                  <a16:creationId xmlns:a16="http://schemas.microsoft.com/office/drawing/2014/main" id="{C6393AA0-AFE0-4948-A722-7A33FCA777C7}"/>
                </a:ext>
              </a:extLst>
            </p:cNvPr>
            <p:cNvSpPr/>
            <p:nvPr/>
          </p:nvSpPr>
          <p:spPr bwMode="auto">
            <a:xfrm>
              <a:off x="-5132388" y="8977314"/>
              <a:ext cx="168275" cy="138113"/>
            </a:xfrm>
            <a:custGeom>
              <a:avLst/>
              <a:gdLst>
                <a:gd name="T0" fmla="*/ 0 w 95"/>
                <a:gd name="T1" fmla="*/ 48 h 78"/>
                <a:gd name="T2" fmla="*/ 95 w 95"/>
                <a:gd name="T3" fmla="*/ 8 h 78"/>
                <a:gd name="T4" fmla="*/ 0 w 95"/>
                <a:gd name="T5" fmla="*/ 48 h 78"/>
              </a:gdLst>
              <a:ahLst/>
              <a:cxnLst>
                <a:cxn ang="0">
                  <a:pos x="T0" y="T1"/>
                </a:cxn>
                <a:cxn ang="0">
                  <a:pos x="T2" y="T3"/>
                </a:cxn>
                <a:cxn ang="0">
                  <a:pos x="T4" y="T5"/>
                </a:cxn>
              </a:cxnLst>
              <a:rect l="0" t="0" r="r" b="b"/>
              <a:pathLst>
                <a:path w="95" h="78">
                  <a:moveTo>
                    <a:pt x="0" y="48"/>
                  </a:moveTo>
                  <a:cubicBezTo>
                    <a:pt x="23" y="14"/>
                    <a:pt x="65" y="0"/>
                    <a:pt x="95" y="8"/>
                  </a:cubicBezTo>
                  <a:cubicBezTo>
                    <a:pt x="71" y="52"/>
                    <a:pt x="22" y="78"/>
                    <a:pt x="0" y="4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55" name="Freeform 92">
              <a:extLst>
                <a:ext uri="{FF2B5EF4-FFF2-40B4-BE49-F238E27FC236}">
                  <a16:creationId xmlns:a16="http://schemas.microsoft.com/office/drawing/2014/main" id="{B8D40A97-5CFB-4131-979B-C8294DE1E0F4}"/>
                </a:ext>
              </a:extLst>
            </p:cNvPr>
            <p:cNvSpPr/>
            <p:nvPr/>
          </p:nvSpPr>
          <p:spPr bwMode="auto">
            <a:xfrm>
              <a:off x="-5073650" y="8766176"/>
              <a:ext cx="120650" cy="139700"/>
            </a:xfrm>
            <a:custGeom>
              <a:avLst/>
              <a:gdLst>
                <a:gd name="T0" fmla="*/ 8 w 68"/>
                <a:gd name="T1" fmla="*/ 74 h 78"/>
                <a:gd name="T2" fmla="*/ 0 w 68"/>
                <a:gd name="T3" fmla="*/ 71 h 78"/>
                <a:gd name="T4" fmla="*/ 68 w 68"/>
                <a:gd name="T5" fmla="*/ 0 h 78"/>
                <a:gd name="T6" fmla="*/ 8 w 68"/>
                <a:gd name="T7" fmla="*/ 74 h 78"/>
              </a:gdLst>
              <a:ahLst/>
              <a:cxnLst>
                <a:cxn ang="0">
                  <a:pos x="T0" y="T1"/>
                </a:cxn>
                <a:cxn ang="0">
                  <a:pos x="T2" y="T3"/>
                </a:cxn>
                <a:cxn ang="0">
                  <a:pos x="T4" y="T5"/>
                </a:cxn>
                <a:cxn ang="0">
                  <a:pos x="T6" y="T7"/>
                </a:cxn>
              </a:cxnLst>
              <a:rect l="0" t="0" r="r" b="b"/>
              <a:pathLst>
                <a:path w="68" h="78">
                  <a:moveTo>
                    <a:pt x="8" y="74"/>
                  </a:moveTo>
                  <a:cubicBezTo>
                    <a:pt x="6" y="73"/>
                    <a:pt x="3" y="72"/>
                    <a:pt x="0" y="71"/>
                  </a:cubicBezTo>
                  <a:cubicBezTo>
                    <a:pt x="5" y="39"/>
                    <a:pt x="33" y="6"/>
                    <a:pt x="68" y="0"/>
                  </a:cubicBezTo>
                  <a:cubicBezTo>
                    <a:pt x="61" y="50"/>
                    <a:pt x="32" y="78"/>
                    <a:pt x="8" y="7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56" name="Freeform 93">
              <a:extLst>
                <a:ext uri="{FF2B5EF4-FFF2-40B4-BE49-F238E27FC236}">
                  <a16:creationId xmlns:a16="http://schemas.microsoft.com/office/drawing/2014/main" id="{1EC82CAC-668B-450C-970B-05979ECAE12F}"/>
                </a:ext>
              </a:extLst>
            </p:cNvPr>
            <p:cNvSpPr/>
            <p:nvPr/>
          </p:nvSpPr>
          <p:spPr bwMode="auto">
            <a:xfrm>
              <a:off x="-5094288" y="8567739"/>
              <a:ext cx="95250" cy="150813"/>
            </a:xfrm>
            <a:custGeom>
              <a:avLst/>
              <a:gdLst>
                <a:gd name="T0" fmla="*/ 5 w 53"/>
                <a:gd name="T1" fmla="*/ 82 h 85"/>
                <a:gd name="T2" fmla="*/ 48 w 53"/>
                <a:gd name="T3" fmla="*/ 0 h 85"/>
                <a:gd name="T4" fmla="*/ 5 w 53"/>
                <a:gd name="T5" fmla="*/ 82 h 85"/>
              </a:gdLst>
              <a:ahLst/>
              <a:cxnLst>
                <a:cxn ang="0">
                  <a:pos x="T0" y="T1"/>
                </a:cxn>
                <a:cxn ang="0">
                  <a:pos x="T2" y="T3"/>
                </a:cxn>
                <a:cxn ang="0">
                  <a:pos x="T4" y="T5"/>
                </a:cxn>
              </a:cxnLst>
              <a:rect l="0" t="0" r="r" b="b"/>
              <a:pathLst>
                <a:path w="53" h="85">
                  <a:moveTo>
                    <a:pt x="5" y="82"/>
                  </a:moveTo>
                  <a:cubicBezTo>
                    <a:pt x="0" y="49"/>
                    <a:pt x="19" y="14"/>
                    <a:pt x="48" y="0"/>
                  </a:cubicBezTo>
                  <a:cubicBezTo>
                    <a:pt x="53" y="48"/>
                    <a:pt x="33" y="85"/>
                    <a:pt x="5" y="8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557" name="Freeform 94">
              <a:extLst>
                <a:ext uri="{FF2B5EF4-FFF2-40B4-BE49-F238E27FC236}">
                  <a16:creationId xmlns:a16="http://schemas.microsoft.com/office/drawing/2014/main" id="{0F7114F5-0E31-47F0-87FB-78F4F0544B16}"/>
                </a:ext>
              </a:extLst>
            </p:cNvPr>
            <p:cNvSpPr/>
            <p:nvPr/>
          </p:nvSpPr>
          <p:spPr bwMode="auto">
            <a:xfrm>
              <a:off x="-5162550" y="8393114"/>
              <a:ext cx="80963" cy="149225"/>
            </a:xfrm>
            <a:custGeom>
              <a:avLst/>
              <a:gdLst>
                <a:gd name="T0" fmla="*/ 12 w 46"/>
                <a:gd name="T1" fmla="*/ 84 h 84"/>
                <a:gd name="T2" fmla="*/ 36 w 46"/>
                <a:gd name="T3" fmla="*/ 0 h 84"/>
                <a:gd name="T4" fmla="*/ 12 w 46"/>
                <a:gd name="T5" fmla="*/ 84 h 84"/>
              </a:gdLst>
              <a:ahLst/>
              <a:cxnLst>
                <a:cxn ang="0">
                  <a:pos x="T0" y="T1"/>
                </a:cxn>
                <a:cxn ang="0">
                  <a:pos x="T2" y="T3"/>
                </a:cxn>
                <a:cxn ang="0">
                  <a:pos x="T4" y="T5"/>
                </a:cxn>
              </a:cxnLst>
              <a:rect l="0" t="0" r="r" b="b"/>
              <a:pathLst>
                <a:path w="46" h="84">
                  <a:moveTo>
                    <a:pt x="12" y="84"/>
                  </a:moveTo>
                  <a:cubicBezTo>
                    <a:pt x="0" y="55"/>
                    <a:pt x="13" y="19"/>
                    <a:pt x="36" y="0"/>
                  </a:cubicBezTo>
                  <a:cubicBezTo>
                    <a:pt x="46" y="36"/>
                    <a:pt x="40" y="79"/>
                    <a:pt x="12" y="8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grpSp>
      <p:sp>
        <p:nvSpPr>
          <p:cNvPr id="637" name="文本框 636">
            <a:extLst>
              <a:ext uri="{FF2B5EF4-FFF2-40B4-BE49-F238E27FC236}">
                <a16:creationId xmlns:a16="http://schemas.microsoft.com/office/drawing/2014/main" id="{562CEB5B-3232-4A47-B535-3B1EB80D1BD7}"/>
              </a:ext>
            </a:extLst>
          </p:cNvPr>
          <p:cNvSpPr txBox="1"/>
          <p:nvPr/>
        </p:nvSpPr>
        <p:spPr>
          <a:xfrm>
            <a:off x="3399710" y="4444297"/>
            <a:ext cx="1608083" cy="369324"/>
          </a:xfrm>
          <a:prstGeom prst="rect">
            <a:avLst/>
          </a:prstGeom>
          <a:noFill/>
        </p:spPr>
        <p:txBody>
          <a:bodyPr wrap="square" rtlCol="0">
            <a:spAutoFit/>
          </a:bodyPr>
          <a:lstStyle>
            <a:defPPr>
              <a:defRPr lang="zh-CN"/>
            </a:defPPr>
            <a:lvl1pPr algn="ctr">
              <a:defRPr sz="1600">
                <a:cs typeface="+mn-ea"/>
              </a:defRPr>
            </a:lvl1pPr>
          </a:lstStyle>
          <a:p>
            <a:r>
              <a:rPr lang="zh-CN" altLang="en-US" dirty="0">
                <a:sym typeface="+mn-lt"/>
              </a:rPr>
              <a:t>挑战杯比赛</a:t>
            </a:r>
          </a:p>
        </p:txBody>
      </p:sp>
      <p:sp>
        <p:nvSpPr>
          <p:cNvPr id="638" name="文本框 637">
            <a:extLst>
              <a:ext uri="{FF2B5EF4-FFF2-40B4-BE49-F238E27FC236}">
                <a16:creationId xmlns:a16="http://schemas.microsoft.com/office/drawing/2014/main" id="{9BF858DF-FAE4-4255-992F-719E2802CE38}"/>
              </a:ext>
            </a:extLst>
          </p:cNvPr>
          <p:cNvSpPr txBox="1"/>
          <p:nvPr/>
        </p:nvSpPr>
        <p:spPr>
          <a:xfrm>
            <a:off x="3570885" y="4079758"/>
            <a:ext cx="1276457" cy="400110"/>
          </a:xfrm>
          <a:prstGeom prst="rect">
            <a:avLst/>
          </a:prstGeom>
          <a:noFill/>
        </p:spPr>
        <p:txBody>
          <a:bodyPr wrap="square" rtlCol="0">
            <a:spAutoFit/>
          </a:bodyPr>
          <a:lstStyle/>
          <a:p>
            <a:pPr algn="ctr"/>
            <a:r>
              <a:rPr lang="zh-CN" altLang="en-US" sz="2000" b="1" dirty="0">
                <a:solidFill>
                  <a:srgbClr val="1F3F68"/>
                </a:solidFill>
                <a:cs typeface="+mn-ea"/>
                <a:sym typeface="+mn-lt"/>
              </a:rPr>
              <a:t>一等奖</a:t>
            </a:r>
          </a:p>
        </p:txBody>
      </p:sp>
      <p:grpSp>
        <p:nvGrpSpPr>
          <p:cNvPr id="639" name="组合 638">
            <a:extLst>
              <a:ext uri="{FF2B5EF4-FFF2-40B4-BE49-F238E27FC236}">
                <a16:creationId xmlns:a16="http://schemas.microsoft.com/office/drawing/2014/main" id="{ABB79F2F-F6E9-4308-A346-454D641D7A2A}"/>
              </a:ext>
            </a:extLst>
          </p:cNvPr>
          <p:cNvGrpSpPr/>
          <p:nvPr/>
        </p:nvGrpSpPr>
        <p:grpSpPr>
          <a:xfrm>
            <a:off x="2850973" y="4141580"/>
            <a:ext cx="2705557" cy="1222587"/>
            <a:chOff x="-6864350" y="8362951"/>
            <a:chExt cx="1943100" cy="1228725"/>
          </a:xfrm>
          <a:gradFill>
            <a:gsLst>
              <a:gs pos="0">
                <a:schemeClr val="accent1">
                  <a:lumMod val="70000"/>
                  <a:lumOff val="30000"/>
                </a:schemeClr>
              </a:gs>
              <a:gs pos="51000">
                <a:schemeClr val="accent1">
                  <a:lumMod val="85000"/>
                  <a:lumOff val="15000"/>
                </a:schemeClr>
              </a:gs>
              <a:gs pos="100000">
                <a:schemeClr val="accent1">
                  <a:lumMod val="83000"/>
                </a:schemeClr>
              </a:gs>
            </a:gsLst>
            <a:lin ang="5400000" scaled="0"/>
          </a:gradFill>
        </p:grpSpPr>
        <p:sp>
          <p:nvSpPr>
            <p:cNvPr id="640" name="Freeform 61">
              <a:extLst>
                <a:ext uri="{FF2B5EF4-FFF2-40B4-BE49-F238E27FC236}">
                  <a16:creationId xmlns:a16="http://schemas.microsoft.com/office/drawing/2014/main" id="{AEB28771-786B-44D2-A4ED-9D9A0D745FFD}"/>
                </a:ext>
              </a:extLst>
            </p:cNvPr>
            <p:cNvSpPr/>
            <p:nvPr/>
          </p:nvSpPr>
          <p:spPr bwMode="auto">
            <a:xfrm>
              <a:off x="-6864350" y="8362951"/>
              <a:ext cx="1138238" cy="1228725"/>
            </a:xfrm>
            <a:custGeom>
              <a:avLst/>
              <a:gdLst>
                <a:gd name="T0" fmla="*/ 528 w 640"/>
                <a:gd name="T1" fmla="*/ 570 h 691"/>
                <a:gd name="T2" fmla="*/ 111 w 640"/>
                <a:gd name="T3" fmla="*/ 162 h 691"/>
                <a:gd name="T4" fmla="*/ 115 w 640"/>
                <a:gd name="T5" fmla="*/ 148 h 691"/>
                <a:gd name="T6" fmla="*/ 120 w 640"/>
                <a:gd name="T7" fmla="*/ 135 h 691"/>
                <a:gd name="T8" fmla="*/ 151 w 640"/>
                <a:gd name="T9" fmla="*/ 63 h 691"/>
                <a:gd name="T10" fmla="*/ 180 w 640"/>
                <a:gd name="T11" fmla="*/ 0 h 691"/>
                <a:gd name="T12" fmla="*/ 153 w 640"/>
                <a:gd name="T13" fmla="*/ 32 h 691"/>
                <a:gd name="T14" fmla="*/ 149 w 640"/>
                <a:gd name="T15" fmla="*/ 62 h 691"/>
                <a:gd name="T16" fmla="*/ 116 w 640"/>
                <a:gd name="T17" fmla="*/ 134 h 691"/>
                <a:gd name="T18" fmla="*/ 106 w 640"/>
                <a:gd name="T19" fmla="*/ 161 h 691"/>
                <a:gd name="T20" fmla="*/ 517 w 640"/>
                <a:gd name="T21" fmla="*/ 586 h 691"/>
                <a:gd name="T22" fmla="*/ 525 w 640"/>
                <a:gd name="T23" fmla="*/ 590 h 691"/>
                <a:gd name="T24" fmla="*/ 620 w 640"/>
                <a:gd name="T25" fmla="*/ 691 h 691"/>
                <a:gd name="T26" fmla="*/ 640 w 640"/>
                <a:gd name="T27" fmla="*/ 679 h 691"/>
                <a:gd name="T28" fmla="*/ 528 w 640"/>
                <a:gd name="T29" fmla="*/ 57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0" h="691">
                  <a:moveTo>
                    <a:pt x="528" y="570"/>
                  </a:moveTo>
                  <a:cubicBezTo>
                    <a:pt x="395" y="511"/>
                    <a:pt x="8" y="492"/>
                    <a:pt x="111" y="162"/>
                  </a:cubicBezTo>
                  <a:cubicBezTo>
                    <a:pt x="113" y="157"/>
                    <a:pt x="114" y="152"/>
                    <a:pt x="115" y="148"/>
                  </a:cubicBezTo>
                  <a:cubicBezTo>
                    <a:pt x="117" y="143"/>
                    <a:pt x="118" y="139"/>
                    <a:pt x="120" y="135"/>
                  </a:cubicBezTo>
                  <a:cubicBezTo>
                    <a:pt x="129" y="110"/>
                    <a:pt x="140" y="84"/>
                    <a:pt x="151" y="63"/>
                  </a:cubicBezTo>
                  <a:cubicBezTo>
                    <a:pt x="169" y="53"/>
                    <a:pt x="179" y="23"/>
                    <a:pt x="180" y="0"/>
                  </a:cubicBezTo>
                  <a:cubicBezTo>
                    <a:pt x="169" y="7"/>
                    <a:pt x="159" y="19"/>
                    <a:pt x="153" y="32"/>
                  </a:cubicBezTo>
                  <a:cubicBezTo>
                    <a:pt x="147" y="45"/>
                    <a:pt x="147" y="55"/>
                    <a:pt x="149" y="62"/>
                  </a:cubicBezTo>
                  <a:cubicBezTo>
                    <a:pt x="137" y="84"/>
                    <a:pt x="125" y="109"/>
                    <a:pt x="116" y="134"/>
                  </a:cubicBezTo>
                  <a:cubicBezTo>
                    <a:pt x="113" y="142"/>
                    <a:pt x="109" y="151"/>
                    <a:pt x="106" y="161"/>
                  </a:cubicBezTo>
                  <a:cubicBezTo>
                    <a:pt x="0" y="502"/>
                    <a:pt x="397" y="528"/>
                    <a:pt x="517" y="586"/>
                  </a:cubicBezTo>
                  <a:cubicBezTo>
                    <a:pt x="520" y="587"/>
                    <a:pt x="522" y="588"/>
                    <a:pt x="525" y="590"/>
                  </a:cubicBezTo>
                  <a:cubicBezTo>
                    <a:pt x="563" y="610"/>
                    <a:pt x="620" y="650"/>
                    <a:pt x="620" y="691"/>
                  </a:cubicBezTo>
                  <a:cubicBezTo>
                    <a:pt x="626" y="687"/>
                    <a:pt x="634" y="683"/>
                    <a:pt x="640" y="679"/>
                  </a:cubicBezTo>
                  <a:cubicBezTo>
                    <a:pt x="627" y="627"/>
                    <a:pt x="576" y="594"/>
                    <a:pt x="528" y="57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41" name="Freeform 62">
              <a:extLst>
                <a:ext uri="{FF2B5EF4-FFF2-40B4-BE49-F238E27FC236}">
                  <a16:creationId xmlns:a16="http://schemas.microsoft.com/office/drawing/2014/main" id="{BD2E18C4-2EAF-45F0-9316-F7ED3ED2F334}"/>
                </a:ext>
              </a:extLst>
            </p:cNvPr>
            <p:cNvSpPr/>
            <p:nvPr/>
          </p:nvSpPr>
          <p:spPr bwMode="auto">
            <a:xfrm>
              <a:off x="-6181725" y="9164639"/>
              <a:ext cx="203200" cy="169863"/>
            </a:xfrm>
            <a:custGeom>
              <a:avLst/>
              <a:gdLst>
                <a:gd name="T0" fmla="*/ 13 w 114"/>
                <a:gd name="T1" fmla="*/ 32 h 95"/>
                <a:gd name="T2" fmla="*/ 106 w 114"/>
                <a:gd name="T3" fmla="*/ 95 h 95"/>
                <a:gd name="T4" fmla="*/ 0 w 114"/>
                <a:gd name="T5" fmla="*/ 0 h 95"/>
                <a:gd name="T6" fmla="*/ 13 w 114"/>
                <a:gd name="T7" fmla="*/ 32 h 95"/>
              </a:gdLst>
              <a:ahLst/>
              <a:cxnLst>
                <a:cxn ang="0">
                  <a:pos x="T0" y="T1"/>
                </a:cxn>
                <a:cxn ang="0">
                  <a:pos x="T2" y="T3"/>
                </a:cxn>
                <a:cxn ang="0">
                  <a:pos x="T4" y="T5"/>
                </a:cxn>
                <a:cxn ang="0">
                  <a:pos x="T6" y="T7"/>
                </a:cxn>
              </a:cxnLst>
              <a:rect l="0" t="0" r="r" b="b"/>
              <a:pathLst>
                <a:path w="114" h="95">
                  <a:moveTo>
                    <a:pt x="13" y="32"/>
                  </a:moveTo>
                  <a:cubicBezTo>
                    <a:pt x="31" y="63"/>
                    <a:pt x="68" y="89"/>
                    <a:pt x="106" y="95"/>
                  </a:cubicBezTo>
                  <a:cubicBezTo>
                    <a:pt x="114" y="51"/>
                    <a:pt x="45" y="13"/>
                    <a:pt x="0" y="0"/>
                  </a:cubicBezTo>
                  <a:cubicBezTo>
                    <a:pt x="2" y="11"/>
                    <a:pt x="6" y="21"/>
                    <a:pt x="13" y="3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42" name="Freeform 63">
              <a:extLst>
                <a:ext uri="{FF2B5EF4-FFF2-40B4-BE49-F238E27FC236}">
                  <a16:creationId xmlns:a16="http://schemas.microsoft.com/office/drawing/2014/main" id="{AFA8F3E7-3CCC-4B24-91D3-810FD24B8CEE}"/>
                </a:ext>
              </a:extLst>
            </p:cNvPr>
            <p:cNvSpPr/>
            <p:nvPr/>
          </p:nvSpPr>
          <p:spPr bwMode="auto">
            <a:xfrm>
              <a:off x="-6327775" y="9120189"/>
              <a:ext cx="155575" cy="163513"/>
            </a:xfrm>
            <a:custGeom>
              <a:avLst/>
              <a:gdLst>
                <a:gd name="T0" fmla="*/ 86 w 87"/>
                <a:gd name="T1" fmla="*/ 92 h 92"/>
                <a:gd name="T2" fmla="*/ 82 w 87"/>
                <a:gd name="T3" fmla="*/ 69 h 92"/>
                <a:gd name="T4" fmla="*/ 0 w 87"/>
                <a:gd name="T5" fmla="*/ 0 h 92"/>
                <a:gd name="T6" fmla="*/ 86 w 87"/>
                <a:gd name="T7" fmla="*/ 92 h 92"/>
              </a:gdLst>
              <a:ahLst/>
              <a:cxnLst>
                <a:cxn ang="0">
                  <a:pos x="T0" y="T1"/>
                </a:cxn>
                <a:cxn ang="0">
                  <a:pos x="T2" y="T3"/>
                </a:cxn>
                <a:cxn ang="0">
                  <a:pos x="T4" y="T5"/>
                </a:cxn>
                <a:cxn ang="0">
                  <a:pos x="T6" y="T7"/>
                </a:cxn>
              </a:cxnLst>
              <a:rect l="0" t="0" r="r" b="b"/>
              <a:pathLst>
                <a:path w="87" h="92">
                  <a:moveTo>
                    <a:pt x="86" y="92"/>
                  </a:moveTo>
                  <a:cubicBezTo>
                    <a:pt x="87" y="85"/>
                    <a:pt x="86" y="77"/>
                    <a:pt x="82" y="69"/>
                  </a:cubicBezTo>
                  <a:cubicBezTo>
                    <a:pt x="74" y="50"/>
                    <a:pt x="48" y="22"/>
                    <a:pt x="0" y="0"/>
                  </a:cubicBezTo>
                  <a:cubicBezTo>
                    <a:pt x="2" y="46"/>
                    <a:pt x="40" y="90"/>
                    <a:pt x="86" y="9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43" name="Freeform 64">
              <a:extLst>
                <a:ext uri="{FF2B5EF4-FFF2-40B4-BE49-F238E27FC236}">
                  <a16:creationId xmlns:a16="http://schemas.microsoft.com/office/drawing/2014/main" id="{6C806D11-B3CC-40C2-BB65-3542C4E6690C}"/>
                </a:ext>
              </a:extLst>
            </p:cNvPr>
            <p:cNvSpPr/>
            <p:nvPr/>
          </p:nvSpPr>
          <p:spPr bwMode="auto">
            <a:xfrm>
              <a:off x="-6469063" y="9059864"/>
              <a:ext cx="139700" cy="174625"/>
            </a:xfrm>
            <a:custGeom>
              <a:avLst/>
              <a:gdLst>
                <a:gd name="T0" fmla="*/ 71 w 79"/>
                <a:gd name="T1" fmla="*/ 98 h 98"/>
                <a:gd name="T2" fmla="*/ 11 w 79"/>
                <a:gd name="T3" fmla="*/ 0 h 98"/>
                <a:gd name="T4" fmla="*/ 71 w 79"/>
                <a:gd name="T5" fmla="*/ 98 h 98"/>
              </a:gdLst>
              <a:ahLst/>
              <a:cxnLst>
                <a:cxn ang="0">
                  <a:pos x="T0" y="T1"/>
                </a:cxn>
                <a:cxn ang="0">
                  <a:pos x="T2" y="T3"/>
                </a:cxn>
                <a:cxn ang="0">
                  <a:pos x="T4" y="T5"/>
                </a:cxn>
              </a:cxnLst>
              <a:rect l="0" t="0" r="r" b="b"/>
              <a:pathLst>
                <a:path w="79" h="98">
                  <a:moveTo>
                    <a:pt x="71" y="98"/>
                  </a:moveTo>
                  <a:cubicBezTo>
                    <a:pt x="79" y="64"/>
                    <a:pt x="38" y="22"/>
                    <a:pt x="11" y="0"/>
                  </a:cubicBezTo>
                  <a:cubicBezTo>
                    <a:pt x="0" y="45"/>
                    <a:pt x="29" y="91"/>
                    <a:pt x="71" y="9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44" name="Freeform 65">
              <a:extLst>
                <a:ext uri="{FF2B5EF4-FFF2-40B4-BE49-F238E27FC236}">
                  <a16:creationId xmlns:a16="http://schemas.microsoft.com/office/drawing/2014/main" id="{40D18A41-CE42-4405-9ABF-A98FA1BB22C4}"/>
                </a:ext>
              </a:extLst>
            </p:cNvPr>
            <p:cNvSpPr/>
            <p:nvPr/>
          </p:nvSpPr>
          <p:spPr bwMode="auto">
            <a:xfrm>
              <a:off x="-6577013" y="8980489"/>
              <a:ext cx="104775" cy="177800"/>
            </a:xfrm>
            <a:custGeom>
              <a:avLst/>
              <a:gdLst>
                <a:gd name="T0" fmla="*/ 45 w 59"/>
                <a:gd name="T1" fmla="*/ 100 h 100"/>
                <a:gd name="T2" fmla="*/ 26 w 59"/>
                <a:gd name="T3" fmla="*/ 0 h 100"/>
                <a:gd name="T4" fmla="*/ 18 w 59"/>
                <a:gd name="T5" fmla="*/ 12 h 100"/>
                <a:gd name="T6" fmla="*/ 45 w 59"/>
                <a:gd name="T7" fmla="*/ 100 h 100"/>
              </a:gdLst>
              <a:ahLst/>
              <a:cxnLst>
                <a:cxn ang="0">
                  <a:pos x="T0" y="T1"/>
                </a:cxn>
                <a:cxn ang="0">
                  <a:pos x="T2" y="T3"/>
                </a:cxn>
                <a:cxn ang="0">
                  <a:pos x="T4" y="T5"/>
                </a:cxn>
                <a:cxn ang="0">
                  <a:pos x="T6" y="T7"/>
                </a:cxn>
              </a:cxnLst>
              <a:rect l="0" t="0" r="r" b="b"/>
              <a:pathLst>
                <a:path w="59" h="100">
                  <a:moveTo>
                    <a:pt x="45" y="100"/>
                  </a:moveTo>
                  <a:cubicBezTo>
                    <a:pt x="59" y="74"/>
                    <a:pt x="39" y="26"/>
                    <a:pt x="26" y="0"/>
                  </a:cubicBezTo>
                  <a:cubicBezTo>
                    <a:pt x="23" y="4"/>
                    <a:pt x="20" y="7"/>
                    <a:pt x="18" y="12"/>
                  </a:cubicBezTo>
                  <a:cubicBezTo>
                    <a:pt x="0" y="43"/>
                    <a:pt x="11" y="85"/>
                    <a:pt x="45" y="10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45" name="Freeform 66">
              <a:extLst>
                <a:ext uri="{FF2B5EF4-FFF2-40B4-BE49-F238E27FC236}">
                  <a16:creationId xmlns:a16="http://schemas.microsoft.com/office/drawing/2014/main" id="{41F00D1B-3B5F-4722-90E0-EF78699F7042}"/>
                </a:ext>
              </a:extLst>
            </p:cNvPr>
            <p:cNvSpPr/>
            <p:nvPr/>
          </p:nvSpPr>
          <p:spPr bwMode="auto">
            <a:xfrm>
              <a:off x="-6661150" y="8875714"/>
              <a:ext cx="90488" cy="168275"/>
            </a:xfrm>
            <a:custGeom>
              <a:avLst/>
              <a:gdLst>
                <a:gd name="T0" fmla="*/ 48 w 51"/>
                <a:gd name="T1" fmla="*/ 0 h 95"/>
                <a:gd name="T2" fmla="*/ 25 w 51"/>
                <a:gd name="T3" fmla="*/ 95 h 95"/>
                <a:gd name="T4" fmla="*/ 48 w 51"/>
                <a:gd name="T5" fmla="*/ 0 h 95"/>
              </a:gdLst>
              <a:ahLst/>
              <a:cxnLst>
                <a:cxn ang="0">
                  <a:pos x="T0" y="T1"/>
                </a:cxn>
                <a:cxn ang="0">
                  <a:pos x="T2" y="T3"/>
                </a:cxn>
                <a:cxn ang="0">
                  <a:pos x="T4" y="T5"/>
                </a:cxn>
              </a:cxnLst>
              <a:rect l="0" t="0" r="r" b="b"/>
              <a:pathLst>
                <a:path w="51" h="95">
                  <a:moveTo>
                    <a:pt x="48" y="0"/>
                  </a:moveTo>
                  <a:cubicBezTo>
                    <a:pt x="9" y="21"/>
                    <a:pt x="0" y="69"/>
                    <a:pt x="25" y="95"/>
                  </a:cubicBezTo>
                  <a:cubicBezTo>
                    <a:pt x="47" y="78"/>
                    <a:pt x="51" y="27"/>
                    <a:pt x="48"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46" name="Freeform 67">
              <a:extLst>
                <a:ext uri="{FF2B5EF4-FFF2-40B4-BE49-F238E27FC236}">
                  <a16:creationId xmlns:a16="http://schemas.microsoft.com/office/drawing/2014/main" id="{7B678881-B0D5-4E6F-B07A-2BA94CF2E212}"/>
                </a:ext>
              </a:extLst>
            </p:cNvPr>
            <p:cNvSpPr/>
            <p:nvPr/>
          </p:nvSpPr>
          <p:spPr bwMode="auto">
            <a:xfrm>
              <a:off x="-6696075" y="8748714"/>
              <a:ext cx="119063" cy="142875"/>
            </a:xfrm>
            <a:custGeom>
              <a:avLst/>
              <a:gdLst>
                <a:gd name="T0" fmla="*/ 67 w 67"/>
                <a:gd name="T1" fmla="*/ 0 h 80"/>
                <a:gd name="T2" fmla="*/ 11 w 67"/>
                <a:gd name="T3" fmla="*/ 80 h 80"/>
                <a:gd name="T4" fmla="*/ 67 w 67"/>
                <a:gd name="T5" fmla="*/ 0 h 80"/>
              </a:gdLst>
              <a:ahLst/>
              <a:cxnLst>
                <a:cxn ang="0">
                  <a:pos x="T0" y="T1"/>
                </a:cxn>
                <a:cxn ang="0">
                  <a:pos x="T2" y="T3"/>
                </a:cxn>
                <a:cxn ang="0">
                  <a:pos x="T4" y="T5"/>
                </a:cxn>
              </a:cxnLst>
              <a:rect l="0" t="0" r="r" b="b"/>
              <a:pathLst>
                <a:path w="67" h="80">
                  <a:moveTo>
                    <a:pt x="67" y="0"/>
                  </a:moveTo>
                  <a:cubicBezTo>
                    <a:pt x="25" y="8"/>
                    <a:pt x="0" y="48"/>
                    <a:pt x="11" y="80"/>
                  </a:cubicBezTo>
                  <a:cubicBezTo>
                    <a:pt x="39" y="73"/>
                    <a:pt x="61" y="28"/>
                    <a:pt x="67"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47" name="Freeform 68">
              <a:extLst>
                <a:ext uri="{FF2B5EF4-FFF2-40B4-BE49-F238E27FC236}">
                  <a16:creationId xmlns:a16="http://schemas.microsoft.com/office/drawing/2014/main" id="{E492DEEE-9B2F-4164-8E88-26DC3AD3CC0B}"/>
                </a:ext>
              </a:extLst>
            </p:cNvPr>
            <p:cNvSpPr/>
            <p:nvPr/>
          </p:nvSpPr>
          <p:spPr bwMode="auto">
            <a:xfrm>
              <a:off x="-6673850" y="8609014"/>
              <a:ext cx="133350" cy="119063"/>
            </a:xfrm>
            <a:custGeom>
              <a:avLst/>
              <a:gdLst>
                <a:gd name="T0" fmla="*/ 23 w 75"/>
                <a:gd name="T1" fmla="*/ 19 h 67"/>
                <a:gd name="T2" fmla="*/ 0 w 75"/>
                <a:gd name="T3" fmla="*/ 63 h 67"/>
                <a:gd name="T4" fmla="*/ 75 w 75"/>
                <a:gd name="T5" fmla="*/ 0 h 67"/>
                <a:gd name="T6" fmla="*/ 23 w 75"/>
                <a:gd name="T7" fmla="*/ 19 h 67"/>
              </a:gdLst>
              <a:ahLst/>
              <a:cxnLst>
                <a:cxn ang="0">
                  <a:pos x="T0" y="T1"/>
                </a:cxn>
                <a:cxn ang="0">
                  <a:pos x="T2" y="T3"/>
                </a:cxn>
                <a:cxn ang="0">
                  <a:pos x="T4" y="T5"/>
                </a:cxn>
                <a:cxn ang="0">
                  <a:pos x="T6" y="T7"/>
                </a:cxn>
              </a:cxnLst>
              <a:rect l="0" t="0" r="r" b="b"/>
              <a:pathLst>
                <a:path w="75" h="67">
                  <a:moveTo>
                    <a:pt x="23" y="19"/>
                  </a:moveTo>
                  <a:cubicBezTo>
                    <a:pt x="9" y="31"/>
                    <a:pt x="1" y="45"/>
                    <a:pt x="0" y="63"/>
                  </a:cubicBezTo>
                  <a:cubicBezTo>
                    <a:pt x="30" y="67"/>
                    <a:pt x="61" y="27"/>
                    <a:pt x="75" y="0"/>
                  </a:cubicBezTo>
                  <a:cubicBezTo>
                    <a:pt x="59" y="0"/>
                    <a:pt x="40" y="4"/>
                    <a:pt x="23" y="19"/>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48" name="Freeform 69">
              <a:extLst>
                <a:ext uri="{FF2B5EF4-FFF2-40B4-BE49-F238E27FC236}">
                  <a16:creationId xmlns:a16="http://schemas.microsoft.com/office/drawing/2014/main" id="{55141254-CEC1-4AC2-9548-55D274E04E84}"/>
                </a:ext>
              </a:extLst>
            </p:cNvPr>
            <p:cNvSpPr/>
            <p:nvPr/>
          </p:nvSpPr>
          <p:spPr bwMode="auto">
            <a:xfrm>
              <a:off x="-6624638" y="8459789"/>
              <a:ext cx="147638" cy="112713"/>
            </a:xfrm>
            <a:custGeom>
              <a:avLst/>
              <a:gdLst>
                <a:gd name="T0" fmla="*/ 0 w 83"/>
                <a:gd name="T1" fmla="*/ 53 h 64"/>
                <a:gd name="T2" fmla="*/ 83 w 83"/>
                <a:gd name="T3" fmla="*/ 6 h 64"/>
                <a:gd name="T4" fmla="*/ 0 w 83"/>
                <a:gd name="T5" fmla="*/ 53 h 64"/>
              </a:gdLst>
              <a:ahLst/>
              <a:cxnLst>
                <a:cxn ang="0">
                  <a:pos x="T0" y="T1"/>
                </a:cxn>
                <a:cxn ang="0">
                  <a:pos x="T2" y="T3"/>
                </a:cxn>
                <a:cxn ang="0">
                  <a:pos x="T4" y="T5"/>
                </a:cxn>
              </a:cxnLst>
              <a:rect l="0" t="0" r="r" b="b"/>
              <a:pathLst>
                <a:path w="83" h="64">
                  <a:moveTo>
                    <a:pt x="0" y="53"/>
                  </a:moveTo>
                  <a:cubicBezTo>
                    <a:pt x="28" y="64"/>
                    <a:pt x="65" y="31"/>
                    <a:pt x="83" y="6"/>
                  </a:cubicBezTo>
                  <a:cubicBezTo>
                    <a:pt x="48" y="0"/>
                    <a:pt x="9" y="20"/>
                    <a:pt x="0"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49" name="Freeform 70">
              <a:extLst>
                <a:ext uri="{FF2B5EF4-FFF2-40B4-BE49-F238E27FC236}">
                  <a16:creationId xmlns:a16="http://schemas.microsoft.com/office/drawing/2014/main" id="{4A71002B-E705-43CB-B508-229E194F2C7F}"/>
                </a:ext>
              </a:extLst>
            </p:cNvPr>
            <p:cNvSpPr/>
            <p:nvPr/>
          </p:nvSpPr>
          <p:spPr bwMode="auto">
            <a:xfrm>
              <a:off x="-6178550" y="9378951"/>
              <a:ext cx="168275" cy="122238"/>
            </a:xfrm>
            <a:custGeom>
              <a:avLst/>
              <a:gdLst>
                <a:gd name="T0" fmla="*/ 30 w 94"/>
                <a:gd name="T1" fmla="*/ 15 h 69"/>
                <a:gd name="T2" fmla="*/ 0 w 94"/>
                <a:gd name="T3" fmla="*/ 69 h 69"/>
                <a:gd name="T4" fmla="*/ 88 w 94"/>
                <a:gd name="T5" fmla="*/ 6 h 69"/>
                <a:gd name="T6" fmla="*/ 30 w 94"/>
                <a:gd name="T7" fmla="*/ 15 h 69"/>
              </a:gdLst>
              <a:ahLst/>
              <a:cxnLst>
                <a:cxn ang="0">
                  <a:pos x="T0" y="T1"/>
                </a:cxn>
                <a:cxn ang="0">
                  <a:pos x="T2" y="T3"/>
                </a:cxn>
                <a:cxn ang="0">
                  <a:pos x="T4" y="T5"/>
                </a:cxn>
                <a:cxn ang="0">
                  <a:pos x="T6" y="T7"/>
                </a:cxn>
              </a:cxnLst>
              <a:rect l="0" t="0" r="r" b="b"/>
              <a:pathLst>
                <a:path w="94" h="69">
                  <a:moveTo>
                    <a:pt x="30" y="15"/>
                  </a:moveTo>
                  <a:cubicBezTo>
                    <a:pt x="12" y="28"/>
                    <a:pt x="2" y="47"/>
                    <a:pt x="0" y="69"/>
                  </a:cubicBezTo>
                  <a:cubicBezTo>
                    <a:pt x="39" y="68"/>
                    <a:pt x="94" y="44"/>
                    <a:pt x="88" y="6"/>
                  </a:cubicBezTo>
                  <a:cubicBezTo>
                    <a:pt x="69" y="0"/>
                    <a:pt x="49" y="1"/>
                    <a:pt x="30" y="15"/>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50" name="Freeform 71">
              <a:extLst>
                <a:ext uri="{FF2B5EF4-FFF2-40B4-BE49-F238E27FC236}">
                  <a16:creationId xmlns:a16="http://schemas.microsoft.com/office/drawing/2014/main" id="{F608F149-084D-49D4-8C18-ECC3731A58E4}"/>
                </a:ext>
              </a:extLst>
            </p:cNvPr>
            <p:cNvSpPr/>
            <p:nvPr/>
          </p:nvSpPr>
          <p:spPr bwMode="auto">
            <a:xfrm>
              <a:off x="-6361113" y="9321801"/>
              <a:ext cx="180975" cy="123825"/>
            </a:xfrm>
            <a:custGeom>
              <a:avLst/>
              <a:gdLst>
                <a:gd name="T0" fmla="*/ 12 w 102"/>
                <a:gd name="T1" fmla="*/ 40 h 70"/>
                <a:gd name="T2" fmla="*/ 0 w 102"/>
                <a:gd name="T3" fmla="*/ 66 h 70"/>
                <a:gd name="T4" fmla="*/ 93 w 102"/>
                <a:gd name="T5" fmla="*/ 8 h 70"/>
                <a:gd name="T6" fmla="*/ 12 w 102"/>
                <a:gd name="T7" fmla="*/ 40 h 70"/>
              </a:gdLst>
              <a:ahLst/>
              <a:cxnLst>
                <a:cxn ang="0">
                  <a:pos x="T0" y="T1"/>
                </a:cxn>
                <a:cxn ang="0">
                  <a:pos x="T2" y="T3"/>
                </a:cxn>
                <a:cxn ang="0">
                  <a:pos x="T4" y="T5"/>
                </a:cxn>
                <a:cxn ang="0">
                  <a:pos x="T6" y="T7"/>
                </a:cxn>
              </a:cxnLst>
              <a:rect l="0" t="0" r="r" b="b"/>
              <a:pathLst>
                <a:path w="102" h="70">
                  <a:moveTo>
                    <a:pt x="12" y="40"/>
                  </a:moveTo>
                  <a:cubicBezTo>
                    <a:pt x="6" y="48"/>
                    <a:pt x="2" y="57"/>
                    <a:pt x="0" y="66"/>
                  </a:cubicBezTo>
                  <a:cubicBezTo>
                    <a:pt x="48" y="70"/>
                    <a:pt x="102" y="49"/>
                    <a:pt x="93" y="8"/>
                  </a:cubicBezTo>
                  <a:cubicBezTo>
                    <a:pt x="57" y="0"/>
                    <a:pt x="27" y="18"/>
                    <a:pt x="12" y="4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51" name="Freeform 72">
              <a:extLst>
                <a:ext uri="{FF2B5EF4-FFF2-40B4-BE49-F238E27FC236}">
                  <a16:creationId xmlns:a16="http://schemas.microsoft.com/office/drawing/2014/main" id="{505F8788-3E78-4322-948B-A73E03720BB4}"/>
                </a:ext>
              </a:extLst>
            </p:cNvPr>
            <p:cNvSpPr/>
            <p:nvPr/>
          </p:nvSpPr>
          <p:spPr bwMode="auto">
            <a:xfrm>
              <a:off x="-6545263" y="9253539"/>
              <a:ext cx="180975" cy="125413"/>
            </a:xfrm>
            <a:custGeom>
              <a:avLst/>
              <a:gdLst>
                <a:gd name="T0" fmla="*/ 0 w 102"/>
                <a:gd name="T1" fmla="*/ 53 h 70"/>
                <a:gd name="T2" fmla="*/ 100 w 102"/>
                <a:gd name="T3" fmla="*/ 14 h 70"/>
                <a:gd name="T4" fmla="*/ 0 w 102"/>
                <a:gd name="T5" fmla="*/ 53 h 70"/>
              </a:gdLst>
              <a:ahLst/>
              <a:cxnLst>
                <a:cxn ang="0">
                  <a:pos x="T0" y="T1"/>
                </a:cxn>
                <a:cxn ang="0">
                  <a:pos x="T2" y="T3"/>
                </a:cxn>
                <a:cxn ang="0">
                  <a:pos x="T4" y="T5"/>
                </a:cxn>
              </a:cxnLst>
              <a:rect l="0" t="0" r="r" b="b"/>
              <a:pathLst>
                <a:path w="102" h="70">
                  <a:moveTo>
                    <a:pt x="0" y="53"/>
                  </a:moveTo>
                  <a:cubicBezTo>
                    <a:pt x="61" y="70"/>
                    <a:pt x="102" y="45"/>
                    <a:pt x="100" y="14"/>
                  </a:cubicBezTo>
                  <a:cubicBezTo>
                    <a:pt x="60" y="0"/>
                    <a:pt x="16" y="18"/>
                    <a:pt x="0"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52" name="Freeform 73">
              <a:extLst>
                <a:ext uri="{FF2B5EF4-FFF2-40B4-BE49-F238E27FC236}">
                  <a16:creationId xmlns:a16="http://schemas.microsoft.com/office/drawing/2014/main" id="{E523A758-00D1-466D-A502-612A3C3AAABD}"/>
                </a:ext>
              </a:extLst>
            </p:cNvPr>
            <p:cNvSpPr/>
            <p:nvPr/>
          </p:nvSpPr>
          <p:spPr bwMode="auto">
            <a:xfrm>
              <a:off x="-6716713" y="9151939"/>
              <a:ext cx="188913" cy="115888"/>
            </a:xfrm>
            <a:custGeom>
              <a:avLst/>
              <a:gdLst>
                <a:gd name="T0" fmla="*/ 106 w 106"/>
                <a:gd name="T1" fmla="*/ 22 h 65"/>
                <a:gd name="T2" fmla="*/ 0 w 106"/>
                <a:gd name="T3" fmla="*/ 27 h 65"/>
                <a:gd name="T4" fmla="*/ 106 w 106"/>
                <a:gd name="T5" fmla="*/ 22 h 65"/>
              </a:gdLst>
              <a:ahLst/>
              <a:cxnLst>
                <a:cxn ang="0">
                  <a:pos x="T0" y="T1"/>
                </a:cxn>
                <a:cxn ang="0">
                  <a:pos x="T2" y="T3"/>
                </a:cxn>
                <a:cxn ang="0">
                  <a:pos x="T4" y="T5"/>
                </a:cxn>
              </a:cxnLst>
              <a:rect l="0" t="0" r="r" b="b"/>
              <a:pathLst>
                <a:path w="106" h="65">
                  <a:moveTo>
                    <a:pt x="106" y="22"/>
                  </a:moveTo>
                  <a:cubicBezTo>
                    <a:pt x="70" y="0"/>
                    <a:pt x="23" y="5"/>
                    <a:pt x="0" y="27"/>
                  </a:cubicBezTo>
                  <a:cubicBezTo>
                    <a:pt x="51" y="65"/>
                    <a:pt x="100" y="54"/>
                    <a:pt x="106" y="2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53" name="Freeform 74">
              <a:extLst>
                <a:ext uri="{FF2B5EF4-FFF2-40B4-BE49-F238E27FC236}">
                  <a16:creationId xmlns:a16="http://schemas.microsoft.com/office/drawing/2014/main" id="{04285F0F-5101-47AE-8660-7CDFE9CF0A0D}"/>
                </a:ext>
              </a:extLst>
            </p:cNvPr>
            <p:cNvSpPr/>
            <p:nvPr/>
          </p:nvSpPr>
          <p:spPr bwMode="auto">
            <a:xfrm>
              <a:off x="-6821488" y="8977314"/>
              <a:ext cx="169863" cy="138113"/>
            </a:xfrm>
            <a:custGeom>
              <a:avLst/>
              <a:gdLst>
                <a:gd name="T0" fmla="*/ 95 w 95"/>
                <a:gd name="T1" fmla="*/ 48 h 78"/>
                <a:gd name="T2" fmla="*/ 0 w 95"/>
                <a:gd name="T3" fmla="*/ 8 h 78"/>
                <a:gd name="T4" fmla="*/ 95 w 95"/>
                <a:gd name="T5" fmla="*/ 48 h 78"/>
              </a:gdLst>
              <a:ahLst/>
              <a:cxnLst>
                <a:cxn ang="0">
                  <a:pos x="T0" y="T1"/>
                </a:cxn>
                <a:cxn ang="0">
                  <a:pos x="T2" y="T3"/>
                </a:cxn>
                <a:cxn ang="0">
                  <a:pos x="T4" y="T5"/>
                </a:cxn>
              </a:cxnLst>
              <a:rect l="0" t="0" r="r" b="b"/>
              <a:pathLst>
                <a:path w="95" h="78">
                  <a:moveTo>
                    <a:pt x="95" y="48"/>
                  </a:moveTo>
                  <a:cubicBezTo>
                    <a:pt x="72" y="14"/>
                    <a:pt x="30" y="0"/>
                    <a:pt x="0" y="8"/>
                  </a:cubicBezTo>
                  <a:cubicBezTo>
                    <a:pt x="24" y="52"/>
                    <a:pt x="73" y="78"/>
                    <a:pt x="95" y="4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54" name="Freeform 75">
              <a:extLst>
                <a:ext uri="{FF2B5EF4-FFF2-40B4-BE49-F238E27FC236}">
                  <a16:creationId xmlns:a16="http://schemas.microsoft.com/office/drawing/2014/main" id="{FC454E39-68ED-4835-97C8-80F4EF97CFBF}"/>
                </a:ext>
              </a:extLst>
            </p:cNvPr>
            <p:cNvSpPr/>
            <p:nvPr/>
          </p:nvSpPr>
          <p:spPr bwMode="auto">
            <a:xfrm>
              <a:off x="-6832600" y="8766176"/>
              <a:ext cx="122238" cy="139700"/>
            </a:xfrm>
            <a:custGeom>
              <a:avLst/>
              <a:gdLst>
                <a:gd name="T0" fmla="*/ 60 w 68"/>
                <a:gd name="T1" fmla="*/ 74 h 78"/>
                <a:gd name="T2" fmla="*/ 68 w 68"/>
                <a:gd name="T3" fmla="*/ 71 h 78"/>
                <a:gd name="T4" fmla="*/ 0 w 68"/>
                <a:gd name="T5" fmla="*/ 0 h 78"/>
                <a:gd name="T6" fmla="*/ 60 w 68"/>
                <a:gd name="T7" fmla="*/ 74 h 78"/>
              </a:gdLst>
              <a:ahLst/>
              <a:cxnLst>
                <a:cxn ang="0">
                  <a:pos x="T0" y="T1"/>
                </a:cxn>
                <a:cxn ang="0">
                  <a:pos x="T2" y="T3"/>
                </a:cxn>
                <a:cxn ang="0">
                  <a:pos x="T4" y="T5"/>
                </a:cxn>
                <a:cxn ang="0">
                  <a:pos x="T6" y="T7"/>
                </a:cxn>
              </a:cxnLst>
              <a:rect l="0" t="0" r="r" b="b"/>
              <a:pathLst>
                <a:path w="68" h="78">
                  <a:moveTo>
                    <a:pt x="60" y="74"/>
                  </a:moveTo>
                  <a:cubicBezTo>
                    <a:pt x="62" y="73"/>
                    <a:pt x="65" y="72"/>
                    <a:pt x="68" y="71"/>
                  </a:cubicBezTo>
                  <a:cubicBezTo>
                    <a:pt x="63" y="39"/>
                    <a:pt x="35" y="6"/>
                    <a:pt x="0" y="0"/>
                  </a:cubicBezTo>
                  <a:cubicBezTo>
                    <a:pt x="7" y="50"/>
                    <a:pt x="36" y="78"/>
                    <a:pt x="60" y="7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55" name="Freeform 76">
              <a:extLst>
                <a:ext uri="{FF2B5EF4-FFF2-40B4-BE49-F238E27FC236}">
                  <a16:creationId xmlns:a16="http://schemas.microsoft.com/office/drawing/2014/main" id="{A47510D1-29C6-477E-B7C5-056B5616F7A0}"/>
                </a:ext>
              </a:extLst>
            </p:cNvPr>
            <p:cNvSpPr/>
            <p:nvPr/>
          </p:nvSpPr>
          <p:spPr bwMode="auto">
            <a:xfrm>
              <a:off x="-6784975" y="8567739"/>
              <a:ext cx="93663" cy="150813"/>
            </a:xfrm>
            <a:custGeom>
              <a:avLst/>
              <a:gdLst>
                <a:gd name="T0" fmla="*/ 48 w 53"/>
                <a:gd name="T1" fmla="*/ 82 h 85"/>
                <a:gd name="T2" fmla="*/ 5 w 53"/>
                <a:gd name="T3" fmla="*/ 0 h 85"/>
                <a:gd name="T4" fmla="*/ 48 w 53"/>
                <a:gd name="T5" fmla="*/ 82 h 85"/>
              </a:gdLst>
              <a:ahLst/>
              <a:cxnLst>
                <a:cxn ang="0">
                  <a:pos x="T0" y="T1"/>
                </a:cxn>
                <a:cxn ang="0">
                  <a:pos x="T2" y="T3"/>
                </a:cxn>
                <a:cxn ang="0">
                  <a:pos x="T4" y="T5"/>
                </a:cxn>
              </a:cxnLst>
              <a:rect l="0" t="0" r="r" b="b"/>
              <a:pathLst>
                <a:path w="53" h="85">
                  <a:moveTo>
                    <a:pt x="48" y="82"/>
                  </a:moveTo>
                  <a:cubicBezTo>
                    <a:pt x="53" y="49"/>
                    <a:pt x="34" y="14"/>
                    <a:pt x="5" y="0"/>
                  </a:cubicBezTo>
                  <a:cubicBezTo>
                    <a:pt x="0" y="48"/>
                    <a:pt x="20" y="85"/>
                    <a:pt x="48" y="8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56" name="Freeform 77">
              <a:extLst>
                <a:ext uri="{FF2B5EF4-FFF2-40B4-BE49-F238E27FC236}">
                  <a16:creationId xmlns:a16="http://schemas.microsoft.com/office/drawing/2014/main" id="{F593EB28-6FB8-443B-A8E6-E25FAFBE1A32}"/>
                </a:ext>
              </a:extLst>
            </p:cNvPr>
            <p:cNvSpPr/>
            <p:nvPr/>
          </p:nvSpPr>
          <p:spPr bwMode="auto">
            <a:xfrm>
              <a:off x="-6704013" y="8393114"/>
              <a:ext cx="82550" cy="149225"/>
            </a:xfrm>
            <a:custGeom>
              <a:avLst/>
              <a:gdLst>
                <a:gd name="T0" fmla="*/ 34 w 46"/>
                <a:gd name="T1" fmla="*/ 84 h 84"/>
                <a:gd name="T2" fmla="*/ 10 w 46"/>
                <a:gd name="T3" fmla="*/ 0 h 84"/>
                <a:gd name="T4" fmla="*/ 34 w 46"/>
                <a:gd name="T5" fmla="*/ 84 h 84"/>
              </a:gdLst>
              <a:ahLst/>
              <a:cxnLst>
                <a:cxn ang="0">
                  <a:pos x="T0" y="T1"/>
                </a:cxn>
                <a:cxn ang="0">
                  <a:pos x="T2" y="T3"/>
                </a:cxn>
                <a:cxn ang="0">
                  <a:pos x="T4" y="T5"/>
                </a:cxn>
              </a:cxnLst>
              <a:rect l="0" t="0" r="r" b="b"/>
              <a:pathLst>
                <a:path w="46" h="84">
                  <a:moveTo>
                    <a:pt x="34" y="84"/>
                  </a:moveTo>
                  <a:cubicBezTo>
                    <a:pt x="46" y="55"/>
                    <a:pt x="34" y="19"/>
                    <a:pt x="10" y="0"/>
                  </a:cubicBezTo>
                  <a:cubicBezTo>
                    <a:pt x="0" y="36"/>
                    <a:pt x="6" y="79"/>
                    <a:pt x="34" y="8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57" name="Freeform 78">
              <a:extLst>
                <a:ext uri="{FF2B5EF4-FFF2-40B4-BE49-F238E27FC236}">
                  <a16:creationId xmlns:a16="http://schemas.microsoft.com/office/drawing/2014/main" id="{A1DF0367-9AFE-4064-8F97-C5B2EDD525D9}"/>
                </a:ext>
              </a:extLst>
            </p:cNvPr>
            <p:cNvSpPr/>
            <p:nvPr/>
          </p:nvSpPr>
          <p:spPr bwMode="auto">
            <a:xfrm>
              <a:off x="-6059488" y="8362951"/>
              <a:ext cx="1138238" cy="1228725"/>
            </a:xfrm>
            <a:custGeom>
              <a:avLst/>
              <a:gdLst>
                <a:gd name="T0" fmla="*/ 112 w 640"/>
                <a:gd name="T1" fmla="*/ 570 h 691"/>
                <a:gd name="T2" fmla="*/ 529 w 640"/>
                <a:gd name="T3" fmla="*/ 162 h 691"/>
                <a:gd name="T4" fmla="*/ 525 w 640"/>
                <a:gd name="T5" fmla="*/ 148 h 691"/>
                <a:gd name="T6" fmla="*/ 520 w 640"/>
                <a:gd name="T7" fmla="*/ 135 h 691"/>
                <a:gd name="T8" fmla="*/ 489 w 640"/>
                <a:gd name="T9" fmla="*/ 63 h 691"/>
                <a:gd name="T10" fmla="*/ 460 w 640"/>
                <a:gd name="T11" fmla="*/ 0 h 691"/>
                <a:gd name="T12" fmla="*/ 487 w 640"/>
                <a:gd name="T13" fmla="*/ 32 h 691"/>
                <a:gd name="T14" fmla="*/ 491 w 640"/>
                <a:gd name="T15" fmla="*/ 62 h 691"/>
                <a:gd name="T16" fmla="*/ 524 w 640"/>
                <a:gd name="T17" fmla="*/ 134 h 691"/>
                <a:gd name="T18" fmla="*/ 534 w 640"/>
                <a:gd name="T19" fmla="*/ 161 h 691"/>
                <a:gd name="T20" fmla="*/ 123 w 640"/>
                <a:gd name="T21" fmla="*/ 586 h 691"/>
                <a:gd name="T22" fmla="*/ 115 w 640"/>
                <a:gd name="T23" fmla="*/ 590 h 691"/>
                <a:gd name="T24" fmla="*/ 20 w 640"/>
                <a:gd name="T25" fmla="*/ 691 h 691"/>
                <a:gd name="T26" fmla="*/ 0 w 640"/>
                <a:gd name="T27" fmla="*/ 679 h 691"/>
                <a:gd name="T28" fmla="*/ 112 w 640"/>
                <a:gd name="T29" fmla="*/ 57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0" h="691">
                  <a:moveTo>
                    <a:pt x="112" y="570"/>
                  </a:moveTo>
                  <a:cubicBezTo>
                    <a:pt x="245" y="511"/>
                    <a:pt x="632" y="492"/>
                    <a:pt x="529" y="162"/>
                  </a:cubicBezTo>
                  <a:cubicBezTo>
                    <a:pt x="527" y="157"/>
                    <a:pt x="526" y="152"/>
                    <a:pt x="525" y="148"/>
                  </a:cubicBezTo>
                  <a:cubicBezTo>
                    <a:pt x="523" y="143"/>
                    <a:pt x="522" y="139"/>
                    <a:pt x="520" y="135"/>
                  </a:cubicBezTo>
                  <a:cubicBezTo>
                    <a:pt x="511" y="110"/>
                    <a:pt x="500" y="84"/>
                    <a:pt x="489" y="63"/>
                  </a:cubicBezTo>
                  <a:cubicBezTo>
                    <a:pt x="471" y="53"/>
                    <a:pt x="461" y="23"/>
                    <a:pt x="460" y="0"/>
                  </a:cubicBezTo>
                  <a:cubicBezTo>
                    <a:pt x="471" y="7"/>
                    <a:pt x="481" y="19"/>
                    <a:pt x="487" y="32"/>
                  </a:cubicBezTo>
                  <a:cubicBezTo>
                    <a:pt x="493" y="45"/>
                    <a:pt x="493" y="55"/>
                    <a:pt x="491" y="62"/>
                  </a:cubicBezTo>
                  <a:cubicBezTo>
                    <a:pt x="503" y="84"/>
                    <a:pt x="515" y="109"/>
                    <a:pt x="524" y="134"/>
                  </a:cubicBezTo>
                  <a:cubicBezTo>
                    <a:pt x="528" y="142"/>
                    <a:pt x="531" y="151"/>
                    <a:pt x="534" y="161"/>
                  </a:cubicBezTo>
                  <a:cubicBezTo>
                    <a:pt x="640" y="502"/>
                    <a:pt x="243" y="528"/>
                    <a:pt x="123" y="586"/>
                  </a:cubicBezTo>
                  <a:cubicBezTo>
                    <a:pt x="120" y="587"/>
                    <a:pt x="118" y="588"/>
                    <a:pt x="115" y="590"/>
                  </a:cubicBezTo>
                  <a:cubicBezTo>
                    <a:pt x="77" y="610"/>
                    <a:pt x="20" y="650"/>
                    <a:pt x="20" y="691"/>
                  </a:cubicBezTo>
                  <a:cubicBezTo>
                    <a:pt x="14" y="687"/>
                    <a:pt x="6" y="683"/>
                    <a:pt x="0" y="679"/>
                  </a:cubicBezTo>
                  <a:cubicBezTo>
                    <a:pt x="13" y="627"/>
                    <a:pt x="64" y="594"/>
                    <a:pt x="112" y="57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58" name="Freeform 79">
              <a:extLst>
                <a:ext uri="{FF2B5EF4-FFF2-40B4-BE49-F238E27FC236}">
                  <a16:creationId xmlns:a16="http://schemas.microsoft.com/office/drawing/2014/main" id="{95EF4CD2-B5C4-4197-8CBB-8002E527A3AD}"/>
                </a:ext>
              </a:extLst>
            </p:cNvPr>
            <p:cNvSpPr/>
            <p:nvPr/>
          </p:nvSpPr>
          <p:spPr bwMode="auto">
            <a:xfrm>
              <a:off x="-5807075" y="9164639"/>
              <a:ext cx="203200" cy="169863"/>
            </a:xfrm>
            <a:custGeom>
              <a:avLst/>
              <a:gdLst>
                <a:gd name="T0" fmla="*/ 101 w 114"/>
                <a:gd name="T1" fmla="*/ 32 h 95"/>
                <a:gd name="T2" fmla="*/ 8 w 114"/>
                <a:gd name="T3" fmla="*/ 95 h 95"/>
                <a:gd name="T4" fmla="*/ 114 w 114"/>
                <a:gd name="T5" fmla="*/ 0 h 95"/>
                <a:gd name="T6" fmla="*/ 101 w 114"/>
                <a:gd name="T7" fmla="*/ 32 h 95"/>
              </a:gdLst>
              <a:ahLst/>
              <a:cxnLst>
                <a:cxn ang="0">
                  <a:pos x="T0" y="T1"/>
                </a:cxn>
                <a:cxn ang="0">
                  <a:pos x="T2" y="T3"/>
                </a:cxn>
                <a:cxn ang="0">
                  <a:pos x="T4" y="T5"/>
                </a:cxn>
                <a:cxn ang="0">
                  <a:pos x="T6" y="T7"/>
                </a:cxn>
              </a:cxnLst>
              <a:rect l="0" t="0" r="r" b="b"/>
              <a:pathLst>
                <a:path w="114" h="95">
                  <a:moveTo>
                    <a:pt x="101" y="32"/>
                  </a:moveTo>
                  <a:cubicBezTo>
                    <a:pt x="83" y="63"/>
                    <a:pt x="46" y="89"/>
                    <a:pt x="8" y="95"/>
                  </a:cubicBezTo>
                  <a:cubicBezTo>
                    <a:pt x="0" y="51"/>
                    <a:pt x="69" y="13"/>
                    <a:pt x="114" y="0"/>
                  </a:cubicBezTo>
                  <a:cubicBezTo>
                    <a:pt x="112" y="11"/>
                    <a:pt x="108" y="21"/>
                    <a:pt x="101" y="3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59" name="Freeform 80">
              <a:extLst>
                <a:ext uri="{FF2B5EF4-FFF2-40B4-BE49-F238E27FC236}">
                  <a16:creationId xmlns:a16="http://schemas.microsoft.com/office/drawing/2014/main" id="{A0534E6C-679C-41BA-8560-267CBB649D92}"/>
                </a:ext>
              </a:extLst>
            </p:cNvPr>
            <p:cNvSpPr/>
            <p:nvPr/>
          </p:nvSpPr>
          <p:spPr bwMode="auto">
            <a:xfrm>
              <a:off x="-5611813" y="9120189"/>
              <a:ext cx="155575" cy="163513"/>
            </a:xfrm>
            <a:custGeom>
              <a:avLst/>
              <a:gdLst>
                <a:gd name="T0" fmla="*/ 1 w 88"/>
                <a:gd name="T1" fmla="*/ 92 h 92"/>
                <a:gd name="T2" fmla="*/ 5 w 88"/>
                <a:gd name="T3" fmla="*/ 69 h 92"/>
                <a:gd name="T4" fmla="*/ 88 w 88"/>
                <a:gd name="T5" fmla="*/ 0 h 92"/>
                <a:gd name="T6" fmla="*/ 1 w 88"/>
                <a:gd name="T7" fmla="*/ 92 h 92"/>
              </a:gdLst>
              <a:ahLst/>
              <a:cxnLst>
                <a:cxn ang="0">
                  <a:pos x="T0" y="T1"/>
                </a:cxn>
                <a:cxn ang="0">
                  <a:pos x="T2" y="T3"/>
                </a:cxn>
                <a:cxn ang="0">
                  <a:pos x="T4" y="T5"/>
                </a:cxn>
                <a:cxn ang="0">
                  <a:pos x="T6" y="T7"/>
                </a:cxn>
              </a:cxnLst>
              <a:rect l="0" t="0" r="r" b="b"/>
              <a:pathLst>
                <a:path w="88" h="92">
                  <a:moveTo>
                    <a:pt x="1" y="92"/>
                  </a:moveTo>
                  <a:cubicBezTo>
                    <a:pt x="0" y="85"/>
                    <a:pt x="1" y="77"/>
                    <a:pt x="5" y="69"/>
                  </a:cubicBezTo>
                  <a:cubicBezTo>
                    <a:pt x="13" y="50"/>
                    <a:pt x="39" y="22"/>
                    <a:pt x="88" y="0"/>
                  </a:cubicBezTo>
                  <a:cubicBezTo>
                    <a:pt x="85" y="46"/>
                    <a:pt x="47" y="90"/>
                    <a:pt x="1" y="9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60" name="Freeform 81">
              <a:extLst>
                <a:ext uri="{FF2B5EF4-FFF2-40B4-BE49-F238E27FC236}">
                  <a16:creationId xmlns:a16="http://schemas.microsoft.com/office/drawing/2014/main" id="{871E1263-1937-4359-890D-3321D80FA41A}"/>
                </a:ext>
              </a:extLst>
            </p:cNvPr>
            <p:cNvSpPr/>
            <p:nvPr/>
          </p:nvSpPr>
          <p:spPr bwMode="auto">
            <a:xfrm>
              <a:off x="-5456238" y="9059864"/>
              <a:ext cx="141288" cy="174625"/>
            </a:xfrm>
            <a:custGeom>
              <a:avLst/>
              <a:gdLst>
                <a:gd name="T0" fmla="*/ 8 w 79"/>
                <a:gd name="T1" fmla="*/ 98 h 98"/>
                <a:gd name="T2" fmla="*/ 68 w 79"/>
                <a:gd name="T3" fmla="*/ 0 h 98"/>
                <a:gd name="T4" fmla="*/ 8 w 79"/>
                <a:gd name="T5" fmla="*/ 98 h 98"/>
              </a:gdLst>
              <a:ahLst/>
              <a:cxnLst>
                <a:cxn ang="0">
                  <a:pos x="T0" y="T1"/>
                </a:cxn>
                <a:cxn ang="0">
                  <a:pos x="T2" y="T3"/>
                </a:cxn>
                <a:cxn ang="0">
                  <a:pos x="T4" y="T5"/>
                </a:cxn>
              </a:cxnLst>
              <a:rect l="0" t="0" r="r" b="b"/>
              <a:pathLst>
                <a:path w="79" h="98">
                  <a:moveTo>
                    <a:pt x="8" y="98"/>
                  </a:moveTo>
                  <a:cubicBezTo>
                    <a:pt x="0" y="64"/>
                    <a:pt x="41" y="22"/>
                    <a:pt x="68" y="0"/>
                  </a:cubicBezTo>
                  <a:cubicBezTo>
                    <a:pt x="79" y="45"/>
                    <a:pt x="50" y="91"/>
                    <a:pt x="8" y="9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61" name="Freeform 82">
              <a:extLst>
                <a:ext uri="{FF2B5EF4-FFF2-40B4-BE49-F238E27FC236}">
                  <a16:creationId xmlns:a16="http://schemas.microsoft.com/office/drawing/2014/main" id="{309EA080-8A4F-42B0-926D-37222188FDD6}"/>
                </a:ext>
              </a:extLst>
            </p:cNvPr>
            <p:cNvSpPr/>
            <p:nvPr/>
          </p:nvSpPr>
          <p:spPr bwMode="auto">
            <a:xfrm>
              <a:off x="-5311775" y="8980489"/>
              <a:ext cx="104775" cy="177800"/>
            </a:xfrm>
            <a:custGeom>
              <a:avLst/>
              <a:gdLst>
                <a:gd name="T0" fmla="*/ 14 w 59"/>
                <a:gd name="T1" fmla="*/ 100 h 100"/>
                <a:gd name="T2" fmla="*/ 34 w 59"/>
                <a:gd name="T3" fmla="*/ 0 h 100"/>
                <a:gd name="T4" fmla="*/ 41 w 59"/>
                <a:gd name="T5" fmla="*/ 12 h 100"/>
                <a:gd name="T6" fmla="*/ 14 w 59"/>
                <a:gd name="T7" fmla="*/ 100 h 100"/>
              </a:gdLst>
              <a:ahLst/>
              <a:cxnLst>
                <a:cxn ang="0">
                  <a:pos x="T0" y="T1"/>
                </a:cxn>
                <a:cxn ang="0">
                  <a:pos x="T2" y="T3"/>
                </a:cxn>
                <a:cxn ang="0">
                  <a:pos x="T4" y="T5"/>
                </a:cxn>
                <a:cxn ang="0">
                  <a:pos x="T6" y="T7"/>
                </a:cxn>
              </a:cxnLst>
              <a:rect l="0" t="0" r="r" b="b"/>
              <a:pathLst>
                <a:path w="59" h="100">
                  <a:moveTo>
                    <a:pt x="14" y="100"/>
                  </a:moveTo>
                  <a:cubicBezTo>
                    <a:pt x="0" y="74"/>
                    <a:pt x="20" y="26"/>
                    <a:pt x="34" y="0"/>
                  </a:cubicBezTo>
                  <a:cubicBezTo>
                    <a:pt x="36" y="4"/>
                    <a:pt x="39" y="7"/>
                    <a:pt x="41" y="12"/>
                  </a:cubicBezTo>
                  <a:cubicBezTo>
                    <a:pt x="59" y="43"/>
                    <a:pt x="49" y="85"/>
                    <a:pt x="14" y="10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62" name="Freeform 83">
              <a:extLst>
                <a:ext uri="{FF2B5EF4-FFF2-40B4-BE49-F238E27FC236}">
                  <a16:creationId xmlns:a16="http://schemas.microsoft.com/office/drawing/2014/main" id="{4EAD31C2-6F35-468A-900D-9FB0AC8EA47E}"/>
                </a:ext>
              </a:extLst>
            </p:cNvPr>
            <p:cNvSpPr/>
            <p:nvPr/>
          </p:nvSpPr>
          <p:spPr bwMode="auto">
            <a:xfrm>
              <a:off x="-5214938" y="8875714"/>
              <a:ext cx="90488" cy="168275"/>
            </a:xfrm>
            <a:custGeom>
              <a:avLst/>
              <a:gdLst>
                <a:gd name="T0" fmla="*/ 3 w 51"/>
                <a:gd name="T1" fmla="*/ 0 h 95"/>
                <a:gd name="T2" fmla="*/ 26 w 51"/>
                <a:gd name="T3" fmla="*/ 95 h 95"/>
                <a:gd name="T4" fmla="*/ 3 w 51"/>
                <a:gd name="T5" fmla="*/ 0 h 95"/>
              </a:gdLst>
              <a:ahLst/>
              <a:cxnLst>
                <a:cxn ang="0">
                  <a:pos x="T0" y="T1"/>
                </a:cxn>
                <a:cxn ang="0">
                  <a:pos x="T2" y="T3"/>
                </a:cxn>
                <a:cxn ang="0">
                  <a:pos x="T4" y="T5"/>
                </a:cxn>
              </a:cxnLst>
              <a:rect l="0" t="0" r="r" b="b"/>
              <a:pathLst>
                <a:path w="51" h="95">
                  <a:moveTo>
                    <a:pt x="3" y="0"/>
                  </a:moveTo>
                  <a:cubicBezTo>
                    <a:pt x="42" y="21"/>
                    <a:pt x="51" y="69"/>
                    <a:pt x="26" y="95"/>
                  </a:cubicBezTo>
                  <a:cubicBezTo>
                    <a:pt x="5" y="78"/>
                    <a:pt x="0" y="27"/>
                    <a:pt x="3"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63" name="Freeform 84">
              <a:extLst>
                <a:ext uri="{FF2B5EF4-FFF2-40B4-BE49-F238E27FC236}">
                  <a16:creationId xmlns:a16="http://schemas.microsoft.com/office/drawing/2014/main" id="{4FB0B091-AB9A-414A-AD93-CFCC0F615179}"/>
                </a:ext>
              </a:extLst>
            </p:cNvPr>
            <p:cNvSpPr/>
            <p:nvPr/>
          </p:nvSpPr>
          <p:spPr bwMode="auto">
            <a:xfrm>
              <a:off x="-5207000" y="8748714"/>
              <a:ext cx="119063" cy="142875"/>
            </a:xfrm>
            <a:custGeom>
              <a:avLst/>
              <a:gdLst>
                <a:gd name="T0" fmla="*/ 0 w 67"/>
                <a:gd name="T1" fmla="*/ 0 h 80"/>
                <a:gd name="T2" fmla="*/ 56 w 67"/>
                <a:gd name="T3" fmla="*/ 80 h 80"/>
                <a:gd name="T4" fmla="*/ 0 w 67"/>
                <a:gd name="T5" fmla="*/ 0 h 80"/>
              </a:gdLst>
              <a:ahLst/>
              <a:cxnLst>
                <a:cxn ang="0">
                  <a:pos x="T0" y="T1"/>
                </a:cxn>
                <a:cxn ang="0">
                  <a:pos x="T2" y="T3"/>
                </a:cxn>
                <a:cxn ang="0">
                  <a:pos x="T4" y="T5"/>
                </a:cxn>
              </a:cxnLst>
              <a:rect l="0" t="0" r="r" b="b"/>
              <a:pathLst>
                <a:path w="67" h="80">
                  <a:moveTo>
                    <a:pt x="0" y="0"/>
                  </a:moveTo>
                  <a:cubicBezTo>
                    <a:pt x="42" y="8"/>
                    <a:pt x="67" y="48"/>
                    <a:pt x="56" y="80"/>
                  </a:cubicBezTo>
                  <a:cubicBezTo>
                    <a:pt x="28" y="73"/>
                    <a:pt x="6" y="28"/>
                    <a:pt x="0" y="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64" name="Freeform 85">
              <a:extLst>
                <a:ext uri="{FF2B5EF4-FFF2-40B4-BE49-F238E27FC236}">
                  <a16:creationId xmlns:a16="http://schemas.microsoft.com/office/drawing/2014/main" id="{6E8915E2-CF50-4F8C-97AC-A27041E59B1E}"/>
                </a:ext>
              </a:extLst>
            </p:cNvPr>
            <p:cNvSpPr/>
            <p:nvPr/>
          </p:nvSpPr>
          <p:spPr bwMode="auto">
            <a:xfrm>
              <a:off x="-5245100" y="8609014"/>
              <a:ext cx="133350" cy="119063"/>
            </a:xfrm>
            <a:custGeom>
              <a:avLst/>
              <a:gdLst>
                <a:gd name="T0" fmla="*/ 52 w 75"/>
                <a:gd name="T1" fmla="*/ 19 h 67"/>
                <a:gd name="T2" fmla="*/ 75 w 75"/>
                <a:gd name="T3" fmla="*/ 63 h 67"/>
                <a:gd name="T4" fmla="*/ 0 w 75"/>
                <a:gd name="T5" fmla="*/ 0 h 67"/>
                <a:gd name="T6" fmla="*/ 52 w 75"/>
                <a:gd name="T7" fmla="*/ 19 h 67"/>
              </a:gdLst>
              <a:ahLst/>
              <a:cxnLst>
                <a:cxn ang="0">
                  <a:pos x="T0" y="T1"/>
                </a:cxn>
                <a:cxn ang="0">
                  <a:pos x="T2" y="T3"/>
                </a:cxn>
                <a:cxn ang="0">
                  <a:pos x="T4" y="T5"/>
                </a:cxn>
                <a:cxn ang="0">
                  <a:pos x="T6" y="T7"/>
                </a:cxn>
              </a:cxnLst>
              <a:rect l="0" t="0" r="r" b="b"/>
              <a:pathLst>
                <a:path w="75" h="67">
                  <a:moveTo>
                    <a:pt x="52" y="19"/>
                  </a:moveTo>
                  <a:cubicBezTo>
                    <a:pt x="66" y="31"/>
                    <a:pt x="74" y="45"/>
                    <a:pt x="75" y="63"/>
                  </a:cubicBezTo>
                  <a:cubicBezTo>
                    <a:pt x="45" y="67"/>
                    <a:pt x="14" y="27"/>
                    <a:pt x="0" y="0"/>
                  </a:cubicBezTo>
                  <a:cubicBezTo>
                    <a:pt x="16" y="0"/>
                    <a:pt x="35" y="4"/>
                    <a:pt x="52" y="19"/>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65" name="Freeform 86">
              <a:extLst>
                <a:ext uri="{FF2B5EF4-FFF2-40B4-BE49-F238E27FC236}">
                  <a16:creationId xmlns:a16="http://schemas.microsoft.com/office/drawing/2014/main" id="{244D3D5D-0CD5-47A3-A4A9-62E0437CE60A}"/>
                </a:ext>
              </a:extLst>
            </p:cNvPr>
            <p:cNvSpPr/>
            <p:nvPr/>
          </p:nvSpPr>
          <p:spPr bwMode="auto">
            <a:xfrm>
              <a:off x="-5308600" y="8459789"/>
              <a:ext cx="147638" cy="112713"/>
            </a:xfrm>
            <a:custGeom>
              <a:avLst/>
              <a:gdLst>
                <a:gd name="T0" fmla="*/ 83 w 83"/>
                <a:gd name="T1" fmla="*/ 53 h 64"/>
                <a:gd name="T2" fmla="*/ 0 w 83"/>
                <a:gd name="T3" fmla="*/ 6 h 64"/>
                <a:gd name="T4" fmla="*/ 83 w 83"/>
                <a:gd name="T5" fmla="*/ 53 h 64"/>
              </a:gdLst>
              <a:ahLst/>
              <a:cxnLst>
                <a:cxn ang="0">
                  <a:pos x="T0" y="T1"/>
                </a:cxn>
                <a:cxn ang="0">
                  <a:pos x="T2" y="T3"/>
                </a:cxn>
                <a:cxn ang="0">
                  <a:pos x="T4" y="T5"/>
                </a:cxn>
              </a:cxnLst>
              <a:rect l="0" t="0" r="r" b="b"/>
              <a:pathLst>
                <a:path w="83" h="64">
                  <a:moveTo>
                    <a:pt x="83" y="53"/>
                  </a:moveTo>
                  <a:cubicBezTo>
                    <a:pt x="55" y="64"/>
                    <a:pt x="18" y="31"/>
                    <a:pt x="0" y="6"/>
                  </a:cubicBezTo>
                  <a:cubicBezTo>
                    <a:pt x="35" y="0"/>
                    <a:pt x="74" y="20"/>
                    <a:pt x="83"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66" name="Freeform 87">
              <a:extLst>
                <a:ext uri="{FF2B5EF4-FFF2-40B4-BE49-F238E27FC236}">
                  <a16:creationId xmlns:a16="http://schemas.microsoft.com/office/drawing/2014/main" id="{23ED7157-B615-4BBD-8E9F-CBCBC5788C77}"/>
                </a:ext>
              </a:extLst>
            </p:cNvPr>
            <p:cNvSpPr/>
            <p:nvPr/>
          </p:nvSpPr>
          <p:spPr bwMode="auto">
            <a:xfrm>
              <a:off x="-5772150" y="9378951"/>
              <a:ext cx="165100" cy="122238"/>
            </a:xfrm>
            <a:custGeom>
              <a:avLst/>
              <a:gdLst>
                <a:gd name="T0" fmla="*/ 63 w 93"/>
                <a:gd name="T1" fmla="*/ 15 h 69"/>
                <a:gd name="T2" fmla="*/ 93 w 93"/>
                <a:gd name="T3" fmla="*/ 69 h 69"/>
                <a:gd name="T4" fmla="*/ 5 w 93"/>
                <a:gd name="T5" fmla="*/ 6 h 69"/>
                <a:gd name="T6" fmla="*/ 63 w 93"/>
                <a:gd name="T7" fmla="*/ 15 h 69"/>
              </a:gdLst>
              <a:ahLst/>
              <a:cxnLst>
                <a:cxn ang="0">
                  <a:pos x="T0" y="T1"/>
                </a:cxn>
                <a:cxn ang="0">
                  <a:pos x="T2" y="T3"/>
                </a:cxn>
                <a:cxn ang="0">
                  <a:pos x="T4" y="T5"/>
                </a:cxn>
                <a:cxn ang="0">
                  <a:pos x="T6" y="T7"/>
                </a:cxn>
              </a:cxnLst>
              <a:rect l="0" t="0" r="r" b="b"/>
              <a:pathLst>
                <a:path w="93" h="69">
                  <a:moveTo>
                    <a:pt x="63" y="15"/>
                  </a:moveTo>
                  <a:cubicBezTo>
                    <a:pt x="81" y="28"/>
                    <a:pt x="91" y="47"/>
                    <a:pt x="93" y="69"/>
                  </a:cubicBezTo>
                  <a:cubicBezTo>
                    <a:pt x="54" y="68"/>
                    <a:pt x="0" y="44"/>
                    <a:pt x="5" y="6"/>
                  </a:cubicBezTo>
                  <a:cubicBezTo>
                    <a:pt x="24" y="0"/>
                    <a:pt x="44" y="1"/>
                    <a:pt x="63" y="15"/>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67" name="Freeform 88">
              <a:extLst>
                <a:ext uri="{FF2B5EF4-FFF2-40B4-BE49-F238E27FC236}">
                  <a16:creationId xmlns:a16="http://schemas.microsoft.com/office/drawing/2014/main" id="{C288D63B-67DA-47B3-BFB9-63B5FA7DA374}"/>
                </a:ext>
              </a:extLst>
            </p:cNvPr>
            <p:cNvSpPr/>
            <p:nvPr/>
          </p:nvSpPr>
          <p:spPr bwMode="auto">
            <a:xfrm>
              <a:off x="-5605463" y="9321801"/>
              <a:ext cx="180975" cy="123825"/>
            </a:xfrm>
            <a:custGeom>
              <a:avLst/>
              <a:gdLst>
                <a:gd name="T0" fmla="*/ 91 w 102"/>
                <a:gd name="T1" fmla="*/ 40 h 70"/>
                <a:gd name="T2" fmla="*/ 102 w 102"/>
                <a:gd name="T3" fmla="*/ 66 h 70"/>
                <a:gd name="T4" fmla="*/ 9 w 102"/>
                <a:gd name="T5" fmla="*/ 8 h 70"/>
                <a:gd name="T6" fmla="*/ 91 w 102"/>
                <a:gd name="T7" fmla="*/ 40 h 70"/>
              </a:gdLst>
              <a:ahLst/>
              <a:cxnLst>
                <a:cxn ang="0">
                  <a:pos x="T0" y="T1"/>
                </a:cxn>
                <a:cxn ang="0">
                  <a:pos x="T2" y="T3"/>
                </a:cxn>
                <a:cxn ang="0">
                  <a:pos x="T4" y="T5"/>
                </a:cxn>
                <a:cxn ang="0">
                  <a:pos x="T6" y="T7"/>
                </a:cxn>
              </a:cxnLst>
              <a:rect l="0" t="0" r="r" b="b"/>
              <a:pathLst>
                <a:path w="102" h="70">
                  <a:moveTo>
                    <a:pt x="91" y="40"/>
                  </a:moveTo>
                  <a:cubicBezTo>
                    <a:pt x="96" y="48"/>
                    <a:pt x="100" y="57"/>
                    <a:pt x="102" y="66"/>
                  </a:cubicBezTo>
                  <a:cubicBezTo>
                    <a:pt x="54" y="70"/>
                    <a:pt x="0" y="49"/>
                    <a:pt x="9" y="8"/>
                  </a:cubicBezTo>
                  <a:cubicBezTo>
                    <a:pt x="45" y="0"/>
                    <a:pt x="76" y="18"/>
                    <a:pt x="91" y="40"/>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68" name="Freeform 89">
              <a:extLst>
                <a:ext uri="{FF2B5EF4-FFF2-40B4-BE49-F238E27FC236}">
                  <a16:creationId xmlns:a16="http://schemas.microsoft.com/office/drawing/2014/main" id="{90831D35-E8D3-4150-A5A0-EA9B854AD19E}"/>
                </a:ext>
              </a:extLst>
            </p:cNvPr>
            <p:cNvSpPr/>
            <p:nvPr/>
          </p:nvSpPr>
          <p:spPr bwMode="auto">
            <a:xfrm>
              <a:off x="-5421313" y="9253539"/>
              <a:ext cx="182563" cy="125413"/>
            </a:xfrm>
            <a:custGeom>
              <a:avLst/>
              <a:gdLst>
                <a:gd name="T0" fmla="*/ 102 w 102"/>
                <a:gd name="T1" fmla="*/ 53 h 70"/>
                <a:gd name="T2" fmla="*/ 2 w 102"/>
                <a:gd name="T3" fmla="*/ 14 h 70"/>
                <a:gd name="T4" fmla="*/ 102 w 102"/>
                <a:gd name="T5" fmla="*/ 53 h 70"/>
              </a:gdLst>
              <a:ahLst/>
              <a:cxnLst>
                <a:cxn ang="0">
                  <a:pos x="T0" y="T1"/>
                </a:cxn>
                <a:cxn ang="0">
                  <a:pos x="T2" y="T3"/>
                </a:cxn>
                <a:cxn ang="0">
                  <a:pos x="T4" y="T5"/>
                </a:cxn>
              </a:cxnLst>
              <a:rect l="0" t="0" r="r" b="b"/>
              <a:pathLst>
                <a:path w="102" h="70">
                  <a:moveTo>
                    <a:pt x="102" y="53"/>
                  </a:moveTo>
                  <a:cubicBezTo>
                    <a:pt x="41" y="70"/>
                    <a:pt x="0" y="45"/>
                    <a:pt x="2" y="14"/>
                  </a:cubicBezTo>
                  <a:cubicBezTo>
                    <a:pt x="42" y="0"/>
                    <a:pt x="86" y="18"/>
                    <a:pt x="102" y="53"/>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69" name="Freeform 90">
              <a:extLst>
                <a:ext uri="{FF2B5EF4-FFF2-40B4-BE49-F238E27FC236}">
                  <a16:creationId xmlns:a16="http://schemas.microsoft.com/office/drawing/2014/main" id="{103AB9C5-922B-48BC-9B43-C21057A99A7C}"/>
                </a:ext>
              </a:extLst>
            </p:cNvPr>
            <p:cNvSpPr/>
            <p:nvPr/>
          </p:nvSpPr>
          <p:spPr bwMode="auto">
            <a:xfrm>
              <a:off x="-5257800" y="9151939"/>
              <a:ext cx="188913" cy="115888"/>
            </a:xfrm>
            <a:custGeom>
              <a:avLst/>
              <a:gdLst>
                <a:gd name="T0" fmla="*/ 0 w 106"/>
                <a:gd name="T1" fmla="*/ 22 h 65"/>
                <a:gd name="T2" fmla="*/ 106 w 106"/>
                <a:gd name="T3" fmla="*/ 27 h 65"/>
                <a:gd name="T4" fmla="*/ 0 w 106"/>
                <a:gd name="T5" fmla="*/ 22 h 65"/>
              </a:gdLst>
              <a:ahLst/>
              <a:cxnLst>
                <a:cxn ang="0">
                  <a:pos x="T0" y="T1"/>
                </a:cxn>
                <a:cxn ang="0">
                  <a:pos x="T2" y="T3"/>
                </a:cxn>
                <a:cxn ang="0">
                  <a:pos x="T4" y="T5"/>
                </a:cxn>
              </a:cxnLst>
              <a:rect l="0" t="0" r="r" b="b"/>
              <a:pathLst>
                <a:path w="106" h="65">
                  <a:moveTo>
                    <a:pt x="0" y="22"/>
                  </a:moveTo>
                  <a:cubicBezTo>
                    <a:pt x="36" y="0"/>
                    <a:pt x="83" y="5"/>
                    <a:pt x="106" y="27"/>
                  </a:cubicBezTo>
                  <a:cubicBezTo>
                    <a:pt x="56" y="65"/>
                    <a:pt x="6" y="54"/>
                    <a:pt x="0" y="2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70" name="Freeform 91">
              <a:extLst>
                <a:ext uri="{FF2B5EF4-FFF2-40B4-BE49-F238E27FC236}">
                  <a16:creationId xmlns:a16="http://schemas.microsoft.com/office/drawing/2014/main" id="{F2351FF2-D4AB-427D-B55C-FAEDF9BC90CB}"/>
                </a:ext>
              </a:extLst>
            </p:cNvPr>
            <p:cNvSpPr/>
            <p:nvPr/>
          </p:nvSpPr>
          <p:spPr bwMode="auto">
            <a:xfrm>
              <a:off x="-5132388" y="8977314"/>
              <a:ext cx="168275" cy="138113"/>
            </a:xfrm>
            <a:custGeom>
              <a:avLst/>
              <a:gdLst>
                <a:gd name="T0" fmla="*/ 0 w 95"/>
                <a:gd name="T1" fmla="*/ 48 h 78"/>
                <a:gd name="T2" fmla="*/ 95 w 95"/>
                <a:gd name="T3" fmla="*/ 8 h 78"/>
                <a:gd name="T4" fmla="*/ 0 w 95"/>
                <a:gd name="T5" fmla="*/ 48 h 78"/>
              </a:gdLst>
              <a:ahLst/>
              <a:cxnLst>
                <a:cxn ang="0">
                  <a:pos x="T0" y="T1"/>
                </a:cxn>
                <a:cxn ang="0">
                  <a:pos x="T2" y="T3"/>
                </a:cxn>
                <a:cxn ang="0">
                  <a:pos x="T4" y="T5"/>
                </a:cxn>
              </a:cxnLst>
              <a:rect l="0" t="0" r="r" b="b"/>
              <a:pathLst>
                <a:path w="95" h="78">
                  <a:moveTo>
                    <a:pt x="0" y="48"/>
                  </a:moveTo>
                  <a:cubicBezTo>
                    <a:pt x="23" y="14"/>
                    <a:pt x="65" y="0"/>
                    <a:pt x="95" y="8"/>
                  </a:cubicBezTo>
                  <a:cubicBezTo>
                    <a:pt x="71" y="52"/>
                    <a:pt x="22" y="78"/>
                    <a:pt x="0" y="48"/>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71" name="Freeform 92">
              <a:extLst>
                <a:ext uri="{FF2B5EF4-FFF2-40B4-BE49-F238E27FC236}">
                  <a16:creationId xmlns:a16="http://schemas.microsoft.com/office/drawing/2014/main" id="{6B571CC2-1182-4B27-93DA-10F6B79C3693}"/>
                </a:ext>
              </a:extLst>
            </p:cNvPr>
            <p:cNvSpPr/>
            <p:nvPr/>
          </p:nvSpPr>
          <p:spPr bwMode="auto">
            <a:xfrm>
              <a:off x="-5073650" y="8766176"/>
              <a:ext cx="120650" cy="139700"/>
            </a:xfrm>
            <a:custGeom>
              <a:avLst/>
              <a:gdLst>
                <a:gd name="T0" fmla="*/ 8 w 68"/>
                <a:gd name="T1" fmla="*/ 74 h 78"/>
                <a:gd name="T2" fmla="*/ 0 w 68"/>
                <a:gd name="T3" fmla="*/ 71 h 78"/>
                <a:gd name="T4" fmla="*/ 68 w 68"/>
                <a:gd name="T5" fmla="*/ 0 h 78"/>
                <a:gd name="T6" fmla="*/ 8 w 68"/>
                <a:gd name="T7" fmla="*/ 74 h 78"/>
              </a:gdLst>
              <a:ahLst/>
              <a:cxnLst>
                <a:cxn ang="0">
                  <a:pos x="T0" y="T1"/>
                </a:cxn>
                <a:cxn ang="0">
                  <a:pos x="T2" y="T3"/>
                </a:cxn>
                <a:cxn ang="0">
                  <a:pos x="T4" y="T5"/>
                </a:cxn>
                <a:cxn ang="0">
                  <a:pos x="T6" y="T7"/>
                </a:cxn>
              </a:cxnLst>
              <a:rect l="0" t="0" r="r" b="b"/>
              <a:pathLst>
                <a:path w="68" h="78">
                  <a:moveTo>
                    <a:pt x="8" y="74"/>
                  </a:moveTo>
                  <a:cubicBezTo>
                    <a:pt x="6" y="73"/>
                    <a:pt x="3" y="72"/>
                    <a:pt x="0" y="71"/>
                  </a:cubicBezTo>
                  <a:cubicBezTo>
                    <a:pt x="5" y="39"/>
                    <a:pt x="33" y="6"/>
                    <a:pt x="68" y="0"/>
                  </a:cubicBezTo>
                  <a:cubicBezTo>
                    <a:pt x="61" y="50"/>
                    <a:pt x="32" y="78"/>
                    <a:pt x="8" y="7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72" name="Freeform 93">
              <a:extLst>
                <a:ext uri="{FF2B5EF4-FFF2-40B4-BE49-F238E27FC236}">
                  <a16:creationId xmlns:a16="http://schemas.microsoft.com/office/drawing/2014/main" id="{F6C2BD7B-948B-4C79-913F-0AA717DC2224}"/>
                </a:ext>
              </a:extLst>
            </p:cNvPr>
            <p:cNvSpPr/>
            <p:nvPr/>
          </p:nvSpPr>
          <p:spPr bwMode="auto">
            <a:xfrm>
              <a:off x="-5094288" y="8567739"/>
              <a:ext cx="95250" cy="150813"/>
            </a:xfrm>
            <a:custGeom>
              <a:avLst/>
              <a:gdLst>
                <a:gd name="T0" fmla="*/ 5 w 53"/>
                <a:gd name="T1" fmla="*/ 82 h 85"/>
                <a:gd name="T2" fmla="*/ 48 w 53"/>
                <a:gd name="T3" fmla="*/ 0 h 85"/>
                <a:gd name="T4" fmla="*/ 5 w 53"/>
                <a:gd name="T5" fmla="*/ 82 h 85"/>
              </a:gdLst>
              <a:ahLst/>
              <a:cxnLst>
                <a:cxn ang="0">
                  <a:pos x="T0" y="T1"/>
                </a:cxn>
                <a:cxn ang="0">
                  <a:pos x="T2" y="T3"/>
                </a:cxn>
                <a:cxn ang="0">
                  <a:pos x="T4" y="T5"/>
                </a:cxn>
              </a:cxnLst>
              <a:rect l="0" t="0" r="r" b="b"/>
              <a:pathLst>
                <a:path w="53" h="85">
                  <a:moveTo>
                    <a:pt x="5" y="82"/>
                  </a:moveTo>
                  <a:cubicBezTo>
                    <a:pt x="0" y="49"/>
                    <a:pt x="19" y="14"/>
                    <a:pt x="48" y="0"/>
                  </a:cubicBezTo>
                  <a:cubicBezTo>
                    <a:pt x="53" y="48"/>
                    <a:pt x="33" y="85"/>
                    <a:pt x="5" y="82"/>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73" name="Freeform 94">
              <a:extLst>
                <a:ext uri="{FF2B5EF4-FFF2-40B4-BE49-F238E27FC236}">
                  <a16:creationId xmlns:a16="http://schemas.microsoft.com/office/drawing/2014/main" id="{E4CEDF59-D419-4A15-9A66-6EAFFF4E0B70}"/>
                </a:ext>
              </a:extLst>
            </p:cNvPr>
            <p:cNvSpPr/>
            <p:nvPr/>
          </p:nvSpPr>
          <p:spPr bwMode="auto">
            <a:xfrm>
              <a:off x="-5162550" y="8393114"/>
              <a:ext cx="80963" cy="149225"/>
            </a:xfrm>
            <a:custGeom>
              <a:avLst/>
              <a:gdLst>
                <a:gd name="T0" fmla="*/ 12 w 46"/>
                <a:gd name="T1" fmla="*/ 84 h 84"/>
                <a:gd name="T2" fmla="*/ 36 w 46"/>
                <a:gd name="T3" fmla="*/ 0 h 84"/>
                <a:gd name="T4" fmla="*/ 12 w 46"/>
                <a:gd name="T5" fmla="*/ 84 h 84"/>
              </a:gdLst>
              <a:ahLst/>
              <a:cxnLst>
                <a:cxn ang="0">
                  <a:pos x="T0" y="T1"/>
                </a:cxn>
                <a:cxn ang="0">
                  <a:pos x="T2" y="T3"/>
                </a:cxn>
                <a:cxn ang="0">
                  <a:pos x="T4" y="T5"/>
                </a:cxn>
              </a:cxnLst>
              <a:rect l="0" t="0" r="r" b="b"/>
              <a:pathLst>
                <a:path w="46" h="84">
                  <a:moveTo>
                    <a:pt x="12" y="84"/>
                  </a:moveTo>
                  <a:cubicBezTo>
                    <a:pt x="0" y="55"/>
                    <a:pt x="13" y="19"/>
                    <a:pt x="36" y="0"/>
                  </a:cubicBezTo>
                  <a:cubicBezTo>
                    <a:pt x="46" y="36"/>
                    <a:pt x="40" y="79"/>
                    <a:pt x="12" y="84"/>
                  </a:cubicBezTo>
                  <a:close/>
                </a:path>
              </a:pathLst>
            </a:custGeom>
            <a:grpFill/>
            <a:ln w="0">
              <a:noFill/>
            </a:ln>
            <a:effectLst>
              <a:outerShdw blurRad="762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grpSp>
      <p:sp>
        <p:nvSpPr>
          <p:cNvPr id="247" name="文本框 246">
            <a:extLst>
              <a:ext uri="{FF2B5EF4-FFF2-40B4-BE49-F238E27FC236}">
                <a16:creationId xmlns:a16="http://schemas.microsoft.com/office/drawing/2014/main" id="{C8B477A3-17A6-4DEB-A0CA-349BD758FDA7}"/>
              </a:ext>
            </a:extLst>
          </p:cNvPr>
          <p:cNvSpPr txBox="1"/>
          <p:nvPr/>
        </p:nvSpPr>
        <p:spPr>
          <a:xfrm>
            <a:off x="5388114" y="1196350"/>
            <a:ext cx="1415772" cy="461665"/>
          </a:xfrm>
          <a:prstGeom prst="rect">
            <a:avLst/>
          </a:prstGeom>
          <a:noFill/>
        </p:spPr>
        <p:txBody>
          <a:bodyPr wrap="none" rtlCol="0">
            <a:spAutoFit/>
          </a:bodyPr>
          <a:lstStyle/>
          <a:p>
            <a:pPr algn="ctr"/>
            <a:r>
              <a:rPr lang="zh-CN" altLang="en-US" sz="2400" dirty="0">
                <a:solidFill>
                  <a:schemeClr val="accent1"/>
                </a:solidFill>
                <a:cs typeface="+mn-ea"/>
                <a:sym typeface="+mn-lt"/>
              </a:rPr>
              <a:t>荣誉展示</a:t>
            </a:r>
          </a:p>
        </p:txBody>
      </p:sp>
      <p:grpSp>
        <p:nvGrpSpPr>
          <p:cNvPr id="248" name="组合 247">
            <a:extLst>
              <a:ext uri="{FF2B5EF4-FFF2-40B4-BE49-F238E27FC236}">
                <a16:creationId xmlns:a16="http://schemas.microsoft.com/office/drawing/2014/main" id="{10BB8D75-7CEA-4EE5-93D9-EB581C8EC91C}"/>
              </a:ext>
            </a:extLst>
          </p:cNvPr>
          <p:cNvGrpSpPr/>
          <p:nvPr/>
        </p:nvGrpSpPr>
        <p:grpSpPr>
          <a:xfrm>
            <a:off x="5040905" y="1239261"/>
            <a:ext cx="2110191" cy="388511"/>
            <a:chOff x="5040905" y="771901"/>
            <a:chExt cx="2110191" cy="388511"/>
          </a:xfrm>
        </p:grpSpPr>
        <p:grpSp>
          <p:nvGrpSpPr>
            <p:cNvPr id="249" name="组合 248">
              <a:extLst>
                <a:ext uri="{FF2B5EF4-FFF2-40B4-BE49-F238E27FC236}">
                  <a16:creationId xmlns:a16="http://schemas.microsoft.com/office/drawing/2014/main" id="{55A6ACC4-5C01-4193-99CD-B5ABD4FB0C62}"/>
                </a:ext>
              </a:extLst>
            </p:cNvPr>
            <p:cNvGrpSpPr/>
            <p:nvPr/>
          </p:nvGrpSpPr>
          <p:grpSpPr>
            <a:xfrm>
              <a:off x="5040905" y="771901"/>
              <a:ext cx="201859" cy="388511"/>
              <a:chOff x="4920474" y="445759"/>
              <a:chExt cx="360322" cy="693498"/>
            </a:xfrm>
            <a:solidFill>
              <a:schemeClr val="accent1"/>
            </a:solidFill>
          </p:grpSpPr>
          <p:sp>
            <p:nvSpPr>
              <p:cNvPr id="254" name="star-shape-rounded_17672">
                <a:extLst>
                  <a:ext uri="{FF2B5EF4-FFF2-40B4-BE49-F238E27FC236}">
                    <a16:creationId xmlns:a16="http://schemas.microsoft.com/office/drawing/2014/main" id="{25CAC008-2ED2-46B9-93CE-032F52085F56}"/>
                  </a:ext>
                </a:extLst>
              </p:cNvPr>
              <p:cNvSpPr>
                <a:spLocks noChangeAspect="1"/>
              </p:cNvSpPr>
              <p:nvPr/>
            </p:nvSpPr>
            <p:spPr bwMode="auto">
              <a:xfrm>
                <a:off x="4920474" y="696016"/>
                <a:ext cx="203242" cy="192983"/>
              </a:xfrm>
              <a:custGeom>
                <a:avLst/>
                <a:gdLst>
                  <a:gd name="T0" fmla="*/ 4799 w 6135"/>
                  <a:gd name="T1" fmla="*/ 5819 h 5834"/>
                  <a:gd name="T2" fmla="*/ 4654 w 6135"/>
                  <a:gd name="T3" fmla="*/ 5772 h 5834"/>
                  <a:gd name="T4" fmla="*/ 3067 w 6135"/>
                  <a:gd name="T5" fmla="*/ 4619 h 5834"/>
                  <a:gd name="T6" fmla="*/ 1480 w 6135"/>
                  <a:gd name="T7" fmla="*/ 5772 h 5834"/>
                  <a:gd name="T8" fmla="*/ 1192 w 6135"/>
                  <a:gd name="T9" fmla="*/ 5772 h 5834"/>
                  <a:gd name="T10" fmla="*/ 1103 w 6135"/>
                  <a:gd name="T11" fmla="*/ 5498 h 5834"/>
                  <a:gd name="T12" fmla="*/ 1709 w 6135"/>
                  <a:gd name="T13" fmla="*/ 3632 h 5834"/>
                  <a:gd name="T14" fmla="*/ 122 w 6135"/>
                  <a:gd name="T15" fmla="*/ 2479 h 5834"/>
                  <a:gd name="T16" fmla="*/ 33 w 6135"/>
                  <a:gd name="T17" fmla="*/ 2205 h 5834"/>
                  <a:gd name="T18" fmla="*/ 266 w 6135"/>
                  <a:gd name="T19" fmla="*/ 2035 h 5834"/>
                  <a:gd name="T20" fmla="*/ 2228 w 6135"/>
                  <a:gd name="T21" fmla="*/ 2035 h 5834"/>
                  <a:gd name="T22" fmla="*/ 2834 w 6135"/>
                  <a:gd name="T23" fmla="*/ 170 h 5834"/>
                  <a:gd name="T24" fmla="*/ 3067 w 6135"/>
                  <a:gd name="T25" fmla="*/ 0 h 5834"/>
                  <a:gd name="T26" fmla="*/ 3301 w 6135"/>
                  <a:gd name="T27" fmla="*/ 170 h 5834"/>
                  <a:gd name="T28" fmla="*/ 3907 w 6135"/>
                  <a:gd name="T29" fmla="*/ 2035 h 5834"/>
                  <a:gd name="T30" fmla="*/ 5868 w 6135"/>
                  <a:gd name="T31" fmla="*/ 2035 h 5834"/>
                  <a:gd name="T32" fmla="*/ 6102 w 6135"/>
                  <a:gd name="T33" fmla="*/ 2205 h 5834"/>
                  <a:gd name="T34" fmla="*/ 6013 w 6135"/>
                  <a:gd name="T35" fmla="*/ 2479 h 5834"/>
                  <a:gd name="T36" fmla="*/ 4426 w 6135"/>
                  <a:gd name="T37" fmla="*/ 3632 h 5834"/>
                  <a:gd name="T38" fmla="*/ 5032 w 6135"/>
                  <a:gd name="T39" fmla="*/ 5498 h 5834"/>
                  <a:gd name="T40" fmla="*/ 4943 w 6135"/>
                  <a:gd name="T41" fmla="*/ 5772 h 5834"/>
                  <a:gd name="T42" fmla="*/ 4799 w 6135"/>
                  <a:gd name="T43" fmla="*/ 5819 h 5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5" h="5834">
                    <a:moveTo>
                      <a:pt x="4799" y="5819"/>
                    </a:moveTo>
                    <a:cubicBezTo>
                      <a:pt x="4748" y="5819"/>
                      <a:pt x="4697" y="5803"/>
                      <a:pt x="4654" y="5772"/>
                    </a:cubicBezTo>
                    <a:lnTo>
                      <a:pt x="3067" y="4619"/>
                    </a:lnTo>
                    <a:lnTo>
                      <a:pt x="1480" y="5772"/>
                    </a:lnTo>
                    <a:cubicBezTo>
                      <a:pt x="1394" y="5834"/>
                      <a:pt x="1278" y="5834"/>
                      <a:pt x="1192" y="5772"/>
                    </a:cubicBezTo>
                    <a:cubicBezTo>
                      <a:pt x="1106" y="5709"/>
                      <a:pt x="1070" y="5599"/>
                      <a:pt x="1103" y="5498"/>
                    </a:cubicBezTo>
                    <a:lnTo>
                      <a:pt x="1709" y="3632"/>
                    </a:lnTo>
                    <a:lnTo>
                      <a:pt x="122" y="2479"/>
                    </a:lnTo>
                    <a:cubicBezTo>
                      <a:pt x="36" y="2416"/>
                      <a:pt x="0" y="2306"/>
                      <a:pt x="33" y="2205"/>
                    </a:cubicBezTo>
                    <a:cubicBezTo>
                      <a:pt x="66" y="2104"/>
                      <a:pt x="160" y="2035"/>
                      <a:pt x="266" y="2035"/>
                    </a:cubicBezTo>
                    <a:lnTo>
                      <a:pt x="2228" y="2035"/>
                    </a:lnTo>
                    <a:lnTo>
                      <a:pt x="2834" y="170"/>
                    </a:lnTo>
                    <a:cubicBezTo>
                      <a:pt x="2867" y="68"/>
                      <a:pt x="2961" y="0"/>
                      <a:pt x="3067" y="0"/>
                    </a:cubicBezTo>
                    <a:cubicBezTo>
                      <a:pt x="3173" y="0"/>
                      <a:pt x="3268" y="68"/>
                      <a:pt x="3301" y="170"/>
                    </a:cubicBezTo>
                    <a:lnTo>
                      <a:pt x="3907" y="2035"/>
                    </a:lnTo>
                    <a:lnTo>
                      <a:pt x="5868" y="2035"/>
                    </a:lnTo>
                    <a:cubicBezTo>
                      <a:pt x="5975" y="2035"/>
                      <a:pt x="6069" y="2104"/>
                      <a:pt x="6102" y="2205"/>
                    </a:cubicBezTo>
                    <a:cubicBezTo>
                      <a:pt x="6135" y="2306"/>
                      <a:pt x="6099" y="2416"/>
                      <a:pt x="6013" y="2479"/>
                    </a:cubicBezTo>
                    <a:lnTo>
                      <a:pt x="4426" y="3632"/>
                    </a:lnTo>
                    <a:lnTo>
                      <a:pt x="5032" y="5498"/>
                    </a:lnTo>
                    <a:cubicBezTo>
                      <a:pt x="5065" y="5599"/>
                      <a:pt x="5029" y="5709"/>
                      <a:pt x="4943" y="5772"/>
                    </a:cubicBezTo>
                    <a:cubicBezTo>
                      <a:pt x="4900" y="5803"/>
                      <a:pt x="4849" y="5819"/>
                      <a:pt x="4799" y="5819"/>
                    </a:cubicBezTo>
                    <a:close/>
                  </a:path>
                </a:pathLst>
              </a:custGeom>
              <a:grpFill/>
              <a:ln>
                <a:noFill/>
              </a:ln>
            </p:spPr>
            <p:txBody>
              <a:bodyPr/>
              <a:lstStyle/>
              <a:p>
                <a:endParaRPr lang="zh-CN" altLang="en-US">
                  <a:cs typeface="+mn-ea"/>
                  <a:sym typeface="+mn-lt"/>
                </a:endParaRPr>
              </a:p>
            </p:txBody>
          </p:sp>
          <p:sp>
            <p:nvSpPr>
              <p:cNvPr id="255" name="star-shape-rounded_17672">
                <a:extLst>
                  <a:ext uri="{FF2B5EF4-FFF2-40B4-BE49-F238E27FC236}">
                    <a16:creationId xmlns:a16="http://schemas.microsoft.com/office/drawing/2014/main" id="{71C158A3-05BC-4BA5-B369-8C615CFAF1CA}"/>
                  </a:ext>
                </a:extLst>
              </p:cNvPr>
              <p:cNvSpPr>
                <a:spLocks noChangeAspect="1"/>
              </p:cNvSpPr>
              <p:nvPr/>
            </p:nvSpPr>
            <p:spPr bwMode="auto">
              <a:xfrm>
                <a:off x="5074478" y="445759"/>
                <a:ext cx="203242" cy="192983"/>
              </a:xfrm>
              <a:custGeom>
                <a:avLst/>
                <a:gdLst>
                  <a:gd name="T0" fmla="*/ 4799 w 6135"/>
                  <a:gd name="T1" fmla="*/ 5819 h 5834"/>
                  <a:gd name="T2" fmla="*/ 4654 w 6135"/>
                  <a:gd name="T3" fmla="*/ 5772 h 5834"/>
                  <a:gd name="T4" fmla="*/ 3067 w 6135"/>
                  <a:gd name="T5" fmla="*/ 4619 h 5834"/>
                  <a:gd name="T6" fmla="*/ 1480 w 6135"/>
                  <a:gd name="T7" fmla="*/ 5772 h 5834"/>
                  <a:gd name="T8" fmla="*/ 1192 w 6135"/>
                  <a:gd name="T9" fmla="*/ 5772 h 5834"/>
                  <a:gd name="T10" fmla="*/ 1103 w 6135"/>
                  <a:gd name="T11" fmla="*/ 5498 h 5834"/>
                  <a:gd name="T12" fmla="*/ 1709 w 6135"/>
                  <a:gd name="T13" fmla="*/ 3632 h 5834"/>
                  <a:gd name="T14" fmla="*/ 122 w 6135"/>
                  <a:gd name="T15" fmla="*/ 2479 h 5834"/>
                  <a:gd name="T16" fmla="*/ 33 w 6135"/>
                  <a:gd name="T17" fmla="*/ 2205 h 5834"/>
                  <a:gd name="T18" fmla="*/ 266 w 6135"/>
                  <a:gd name="T19" fmla="*/ 2035 h 5834"/>
                  <a:gd name="T20" fmla="*/ 2228 w 6135"/>
                  <a:gd name="T21" fmla="*/ 2035 h 5834"/>
                  <a:gd name="T22" fmla="*/ 2834 w 6135"/>
                  <a:gd name="T23" fmla="*/ 170 h 5834"/>
                  <a:gd name="T24" fmla="*/ 3067 w 6135"/>
                  <a:gd name="T25" fmla="*/ 0 h 5834"/>
                  <a:gd name="T26" fmla="*/ 3301 w 6135"/>
                  <a:gd name="T27" fmla="*/ 170 h 5834"/>
                  <a:gd name="T28" fmla="*/ 3907 w 6135"/>
                  <a:gd name="T29" fmla="*/ 2035 h 5834"/>
                  <a:gd name="T30" fmla="*/ 5868 w 6135"/>
                  <a:gd name="T31" fmla="*/ 2035 h 5834"/>
                  <a:gd name="T32" fmla="*/ 6102 w 6135"/>
                  <a:gd name="T33" fmla="*/ 2205 h 5834"/>
                  <a:gd name="T34" fmla="*/ 6013 w 6135"/>
                  <a:gd name="T35" fmla="*/ 2479 h 5834"/>
                  <a:gd name="T36" fmla="*/ 4426 w 6135"/>
                  <a:gd name="T37" fmla="*/ 3632 h 5834"/>
                  <a:gd name="T38" fmla="*/ 5032 w 6135"/>
                  <a:gd name="T39" fmla="*/ 5498 h 5834"/>
                  <a:gd name="T40" fmla="*/ 4943 w 6135"/>
                  <a:gd name="T41" fmla="*/ 5772 h 5834"/>
                  <a:gd name="T42" fmla="*/ 4799 w 6135"/>
                  <a:gd name="T43" fmla="*/ 5819 h 5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5" h="5834">
                    <a:moveTo>
                      <a:pt x="4799" y="5819"/>
                    </a:moveTo>
                    <a:cubicBezTo>
                      <a:pt x="4748" y="5819"/>
                      <a:pt x="4697" y="5803"/>
                      <a:pt x="4654" y="5772"/>
                    </a:cubicBezTo>
                    <a:lnTo>
                      <a:pt x="3067" y="4619"/>
                    </a:lnTo>
                    <a:lnTo>
                      <a:pt x="1480" y="5772"/>
                    </a:lnTo>
                    <a:cubicBezTo>
                      <a:pt x="1394" y="5834"/>
                      <a:pt x="1278" y="5834"/>
                      <a:pt x="1192" y="5772"/>
                    </a:cubicBezTo>
                    <a:cubicBezTo>
                      <a:pt x="1106" y="5709"/>
                      <a:pt x="1070" y="5599"/>
                      <a:pt x="1103" y="5498"/>
                    </a:cubicBezTo>
                    <a:lnTo>
                      <a:pt x="1709" y="3632"/>
                    </a:lnTo>
                    <a:lnTo>
                      <a:pt x="122" y="2479"/>
                    </a:lnTo>
                    <a:cubicBezTo>
                      <a:pt x="36" y="2416"/>
                      <a:pt x="0" y="2306"/>
                      <a:pt x="33" y="2205"/>
                    </a:cubicBezTo>
                    <a:cubicBezTo>
                      <a:pt x="66" y="2104"/>
                      <a:pt x="160" y="2035"/>
                      <a:pt x="266" y="2035"/>
                    </a:cubicBezTo>
                    <a:lnTo>
                      <a:pt x="2228" y="2035"/>
                    </a:lnTo>
                    <a:lnTo>
                      <a:pt x="2834" y="170"/>
                    </a:lnTo>
                    <a:cubicBezTo>
                      <a:pt x="2867" y="68"/>
                      <a:pt x="2961" y="0"/>
                      <a:pt x="3067" y="0"/>
                    </a:cubicBezTo>
                    <a:cubicBezTo>
                      <a:pt x="3173" y="0"/>
                      <a:pt x="3268" y="68"/>
                      <a:pt x="3301" y="170"/>
                    </a:cubicBezTo>
                    <a:lnTo>
                      <a:pt x="3907" y="2035"/>
                    </a:lnTo>
                    <a:lnTo>
                      <a:pt x="5868" y="2035"/>
                    </a:lnTo>
                    <a:cubicBezTo>
                      <a:pt x="5975" y="2035"/>
                      <a:pt x="6069" y="2104"/>
                      <a:pt x="6102" y="2205"/>
                    </a:cubicBezTo>
                    <a:cubicBezTo>
                      <a:pt x="6135" y="2306"/>
                      <a:pt x="6099" y="2416"/>
                      <a:pt x="6013" y="2479"/>
                    </a:cubicBezTo>
                    <a:lnTo>
                      <a:pt x="4426" y="3632"/>
                    </a:lnTo>
                    <a:lnTo>
                      <a:pt x="5032" y="5498"/>
                    </a:lnTo>
                    <a:cubicBezTo>
                      <a:pt x="5065" y="5599"/>
                      <a:pt x="5029" y="5709"/>
                      <a:pt x="4943" y="5772"/>
                    </a:cubicBezTo>
                    <a:cubicBezTo>
                      <a:pt x="4900" y="5803"/>
                      <a:pt x="4849" y="5819"/>
                      <a:pt x="4799" y="5819"/>
                    </a:cubicBezTo>
                    <a:close/>
                  </a:path>
                </a:pathLst>
              </a:custGeom>
              <a:grpFill/>
              <a:ln>
                <a:noFill/>
              </a:ln>
            </p:spPr>
            <p:txBody>
              <a:bodyPr/>
              <a:lstStyle/>
              <a:p>
                <a:endParaRPr lang="zh-CN" altLang="en-US">
                  <a:cs typeface="+mn-ea"/>
                  <a:sym typeface="+mn-lt"/>
                </a:endParaRPr>
              </a:p>
            </p:txBody>
          </p:sp>
          <p:sp>
            <p:nvSpPr>
              <p:cNvPr id="256" name="star-shape-rounded_17672">
                <a:extLst>
                  <a:ext uri="{FF2B5EF4-FFF2-40B4-BE49-F238E27FC236}">
                    <a16:creationId xmlns:a16="http://schemas.microsoft.com/office/drawing/2014/main" id="{F879D3C2-8FD7-4AAB-BB63-9D36B3AA1961}"/>
                  </a:ext>
                </a:extLst>
              </p:cNvPr>
              <p:cNvSpPr>
                <a:spLocks noChangeAspect="1"/>
              </p:cNvSpPr>
              <p:nvPr/>
            </p:nvSpPr>
            <p:spPr bwMode="auto">
              <a:xfrm>
                <a:off x="5077554" y="946274"/>
                <a:ext cx="203242" cy="192983"/>
              </a:xfrm>
              <a:custGeom>
                <a:avLst/>
                <a:gdLst>
                  <a:gd name="T0" fmla="*/ 4799 w 6135"/>
                  <a:gd name="T1" fmla="*/ 5819 h 5834"/>
                  <a:gd name="T2" fmla="*/ 4654 w 6135"/>
                  <a:gd name="T3" fmla="*/ 5772 h 5834"/>
                  <a:gd name="T4" fmla="*/ 3067 w 6135"/>
                  <a:gd name="T5" fmla="*/ 4619 h 5834"/>
                  <a:gd name="T6" fmla="*/ 1480 w 6135"/>
                  <a:gd name="T7" fmla="*/ 5772 h 5834"/>
                  <a:gd name="T8" fmla="*/ 1192 w 6135"/>
                  <a:gd name="T9" fmla="*/ 5772 h 5834"/>
                  <a:gd name="T10" fmla="*/ 1103 w 6135"/>
                  <a:gd name="T11" fmla="*/ 5498 h 5834"/>
                  <a:gd name="T12" fmla="*/ 1709 w 6135"/>
                  <a:gd name="T13" fmla="*/ 3632 h 5834"/>
                  <a:gd name="T14" fmla="*/ 122 w 6135"/>
                  <a:gd name="T15" fmla="*/ 2479 h 5834"/>
                  <a:gd name="T16" fmla="*/ 33 w 6135"/>
                  <a:gd name="T17" fmla="*/ 2205 h 5834"/>
                  <a:gd name="T18" fmla="*/ 266 w 6135"/>
                  <a:gd name="T19" fmla="*/ 2035 h 5834"/>
                  <a:gd name="T20" fmla="*/ 2228 w 6135"/>
                  <a:gd name="T21" fmla="*/ 2035 h 5834"/>
                  <a:gd name="T22" fmla="*/ 2834 w 6135"/>
                  <a:gd name="T23" fmla="*/ 170 h 5834"/>
                  <a:gd name="T24" fmla="*/ 3067 w 6135"/>
                  <a:gd name="T25" fmla="*/ 0 h 5834"/>
                  <a:gd name="T26" fmla="*/ 3301 w 6135"/>
                  <a:gd name="T27" fmla="*/ 170 h 5834"/>
                  <a:gd name="T28" fmla="*/ 3907 w 6135"/>
                  <a:gd name="T29" fmla="*/ 2035 h 5834"/>
                  <a:gd name="T30" fmla="*/ 5868 w 6135"/>
                  <a:gd name="T31" fmla="*/ 2035 h 5834"/>
                  <a:gd name="T32" fmla="*/ 6102 w 6135"/>
                  <a:gd name="T33" fmla="*/ 2205 h 5834"/>
                  <a:gd name="T34" fmla="*/ 6013 w 6135"/>
                  <a:gd name="T35" fmla="*/ 2479 h 5834"/>
                  <a:gd name="T36" fmla="*/ 4426 w 6135"/>
                  <a:gd name="T37" fmla="*/ 3632 h 5834"/>
                  <a:gd name="T38" fmla="*/ 5032 w 6135"/>
                  <a:gd name="T39" fmla="*/ 5498 h 5834"/>
                  <a:gd name="T40" fmla="*/ 4943 w 6135"/>
                  <a:gd name="T41" fmla="*/ 5772 h 5834"/>
                  <a:gd name="T42" fmla="*/ 4799 w 6135"/>
                  <a:gd name="T43" fmla="*/ 5819 h 5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5" h="5834">
                    <a:moveTo>
                      <a:pt x="4799" y="5819"/>
                    </a:moveTo>
                    <a:cubicBezTo>
                      <a:pt x="4748" y="5819"/>
                      <a:pt x="4697" y="5803"/>
                      <a:pt x="4654" y="5772"/>
                    </a:cubicBezTo>
                    <a:lnTo>
                      <a:pt x="3067" y="4619"/>
                    </a:lnTo>
                    <a:lnTo>
                      <a:pt x="1480" y="5772"/>
                    </a:lnTo>
                    <a:cubicBezTo>
                      <a:pt x="1394" y="5834"/>
                      <a:pt x="1278" y="5834"/>
                      <a:pt x="1192" y="5772"/>
                    </a:cubicBezTo>
                    <a:cubicBezTo>
                      <a:pt x="1106" y="5709"/>
                      <a:pt x="1070" y="5599"/>
                      <a:pt x="1103" y="5498"/>
                    </a:cubicBezTo>
                    <a:lnTo>
                      <a:pt x="1709" y="3632"/>
                    </a:lnTo>
                    <a:lnTo>
                      <a:pt x="122" y="2479"/>
                    </a:lnTo>
                    <a:cubicBezTo>
                      <a:pt x="36" y="2416"/>
                      <a:pt x="0" y="2306"/>
                      <a:pt x="33" y="2205"/>
                    </a:cubicBezTo>
                    <a:cubicBezTo>
                      <a:pt x="66" y="2104"/>
                      <a:pt x="160" y="2035"/>
                      <a:pt x="266" y="2035"/>
                    </a:cubicBezTo>
                    <a:lnTo>
                      <a:pt x="2228" y="2035"/>
                    </a:lnTo>
                    <a:lnTo>
                      <a:pt x="2834" y="170"/>
                    </a:lnTo>
                    <a:cubicBezTo>
                      <a:pt x="2867" y="68"/>
                      <a:pt x="2961" y="0"/>
                      <a:pt x="3067" y="0"/>
                    </a:cubicBezTo>
                    <a:cubicBezTo>
                      <a:pt x="3173" y="0"/>
                      <a:pt x="3268" y="68"/>
                      <a:pt x="3301" y="170"/>
                    </a:cubicBezTo>
                    <a:lnTo>
                      <a:pt x="3907" y="2035"/>
                    </a:lnTo>
                    <a:lnTo>
                      <a:pt x="5868" y="2035"/>
                    </a:lnTo>
                    <a:cubicBezTo>
                      <a:pt x="5975" y="2035"/>
                      <a:pt x="6069" y="2104"/>
                      <a:pt x="6102" y="2205"/>
                    </a:cubicBezTo>
                    <a:cubicBezTo>
                      <a:pt x="6135" y="2306"/>
                      <a:pt x="6099" y="2416"/>
                      <a:pt x="6013" y="2479"/>
                    </a:cubicBezTo>
                    <a:lnTo>
                      <a:pt x="4426" y="3632"/>
                    </a:lnTo>
                    <a:lnTo>
                      <a:pt x="5032" y="5498"/>
                    </a:lnTo>
                    <a:cubicBezTo>
                      <a:pt x="5065" y="5599"/>
                      <a:pt x="5029" y="5709"/>
                      <a:pt x="4943" y="5772"/>
                    </a:cubicBezTo>
                    <a:cubicBezTo>
                      <a:pt x="4900" y="5803"/>
                      <a:pt x="4849" y="5819"/>
                      <a:pt x="4799" y="5819"/>
                    </a:cubicBezTo>
                    <a:close/>
                  </a:path>
                </a:pathLst>
              </a:custGeom>
              <a:grpFill/>
              <a:ln>
                <a:noFill/>
              </a:ln>
            </p:spPr>
            <p:txBody>
              <a:bodyPr/>
              <a:lstStyle/>
              <a:p>
                <a:endParaRPr lang="zh-CN" altLang="en-US">
                  <a:cs typeface="+mn-ea"/>
                  <a:sym typeface="+mn-lt"/>
                </a:endParaRPr>
              </a:p>
            </p:txBody>
          </p:sp>
        </p:grpSp>
        <p:grpSp>
          <p:nvGrpSpPr>
            <p:cNvPr id="250" name="Group 9_1">
              <a:extLst>
                <a:ext uri="{FF2B5EF4-FFF2-40B4-BE49-F238E27FC236}">
                  <a16:creationId xmlns:a16="http://schemas.microsoft.com/office/drawing/2014/main" id="{1D5C274A-BFD1-4303-91DE-0201B7128455}"/>
                </a:ext>
              </a:extLst>
            </p:cNvPr>
            <p:cNvGrpSpPr/>
            <p:nvPr/>
          </p:nvGrpSpPr>
          <p:grpSpPr>
            <a:xfrm flipH="1">
              <a:off x="6949237" y="771901"/>
              <a:ext cx="201859" cy="388511"/>
              <a:chOff x="4920474" y="445759"/>
              <a:chExt cx="360322" cy="693498"/>
            </a:xfrm>
            <a:solidFill>
              <a:schemeClr val="accent1"/>
            </a:solidFill>
          </p:grpSpPr>
          <p:sp>
            <p:nvSpPr>
              <p:cNvPr id="251" name="star-shape-rounded_17672">
                <a:extLst>
                  <a:ext uri="{FF2B5EF4-FFF2-40B4-BE49-F238E27FC236}">
                    <a16:creationId xmlns:a16="http://schemas.microsoft.com/office/drawing/2014/main" id="{34D36294-2F0A-4939-AB12-FA139AD03AC1}"/>
                  </a:ext>
                </a:extLst>
              </p:cNvPr>
              <p:cNvSpPr>
                <a:spLocks noChangeAspect="1"/>
              </p:cNvSpPr>
              <p:nvPr/>
            </p:nvSpPr>
            <p:spPr bwMode="auto">
              <a:xfrm>
                <a:off x="4920474" y="696016"/>
                <a:ext cx="203242" cy="192983"/>
              </a:xfrm>
              <a:custGeom>
                <a:avLst/>
                <a:gdLst>
                  <a:gd name="T0" fmla="*/ 4799 w 6135"/>
                  <a:gd name="T1" fmla="*/ 5819 h 5834"/>
                  <a:gd name="T2" fmla="*/ 4654 w 6135"/>
                  <a:gd name="T3" fmla="*/ 5772 h 5834"/>
                  <a:gd name="T4" fmla="*/ 3067 w 6135"/>
                  <a:gd name="T5" fmla="*/ 4619 h 5834"/>
                  <a:gd name="T6" fmla="*/ 1480 w 6135"/>
                  <a:gd name="T7" fmla="*/ 5772 h 5834"/>
                  <a:gd name="T8" fmla="*/ 1192 w 6135"/>
                  <a:gd name="T9" fmla="*/ 5772 h 5834"/>
                  <a:gd name="T10" fmla="*/ 1103 w 6135"/>
                  <a:gd name="T11" fmla="*/ 5498 h 5834"/>
                  <a:gd name="T12" fmla="*/ 1709 w 6135"/>
                  <a:gd name="T13" fmla="*/ 3632 h 5834"/>
                  <a:gd name="T14" fmla="*/ 122 w 6135"/>
                  <a:gd name="T15" fmla="*/ 2479 h 5834"/>
                  <a:gd name="T16" fmla="*/ 33 w 6135"/>
                  <a:gd name="T17" fmla="*/ 2205 h 5834"/>
                  <a:gd name="T18" fmla="*/ 266 w 6135"/>
                  <a:gd name="T19" fmla="*/ 2035 h 5834"/>
                  <a:gd name="T20" fmla="*/ 2228 w 6135"/>
                  <a:gd name="T21" fmla="*/ 2035 h 5834"/>
                  <a:gd name="T22" fmla="*/ 2834 w 6135"/>
                  <a:gd name="T23" fmla="*/ 170 h 5834"/>
                  <a:gd name="T24" fmla="*/ 3067 w 6135"/>
                  <a:gd name="T25" fmla="*/ 0 h 5834"/>
                  <a:gd name="T26" fmla="*/ 3301 w 6135"/>
                  <a:gd name="T27" fmla="*/ 170 h 5834"/>
                  <a:gd name="T28" fmla="*/ 3907 w 6135"/>
                  <a:gd name="T29" fmla="*/ 2035 h 5834"/>
                  <a:gd name="T30" fmla="*/ 5868 w 6135"/>
                  <a:gd name="T31" fmla="*/ 2035 h 5834"/>
                  <a:gd name="T32" fmla="*/ 6102 w 6135"/>
                  <a:gd name="T33" fmla="*/ 2205 h 5834"/>
                  <a:gd name="T34" fmla="*/ 6013 w 6135"/>
                  <a:gd name="T35" fmla="*/ 2479 h 5834"/>
                  <a:gd name="T36" fmla="*/ 4426 w 6135"/>
                  <a:gd name="T37" fmla="*/ 3632 h 5834"/>
                  <a:gd name="T38" fmla="*/ 5032 w 6135"/>
                  <a:gd name="T39" fmla="*/ 5498 h 5834"/>
                  <a:gd name="T40" fmla="*/ 4943 w 6135"/>
                  <a:gd name="T41" fmla="*/ 5772 h 5834"/>
                  <a:gd name="T42" fmla="*/ 4799 w 6135"/>
                  <a:gd name="T43" fmla="*/ 5819 h 5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5" h="5834">
                    <a:moveTo>
                      <a:pt x="4799" y="5819"/>
                    </a:moveTo>
                    <a:cubicBezTo>
                      <a:pt x="4748" y="5819"/>
                      <a:pt x="4697" y="5803"/>
                      <a:pt x="4654" y="5772"/>
                    </a:cubicBezTo>
                    <a:lnTo>
                      <a:pt x="3067" y="4619"/>
                    </a:lnTo>
                    <a:lnTo>
                      <a:pt x="1480" y="5772"/>
                    </a:lnTo>
                    <a:cubicBezTo>
                      <a:pt x="1394" y="5834"/>
                      <a:pt x="1278" y="5834"/>
                      <a:pt x="1192" y="5772"/>
                    </a:cubicBezTo>
                    <a:cubicBezTo>
                      <a:pt x="1106" y="5709"/>
                      <a:pt x="1070" y="5599"/>
                      <a:pt x="1103" y="5498"/>
                    </a:cubicBezTo>
                    <a:lnTo>
                      <a:pt x="1709" y="3632"/>
                    </a:lnTo>
                    <a:lnTo>
                      <a:pt x="122" y="2479"/>
                    </a:lnTo>
                    <a:cubicBezTo>
                      <a:pt x="36" y="2416"/>
                      <a:pt x="0" y="2306"/>
                      <a:pt x="33" y="2205"/>
                    </a:cubicBezTo>
                    <a:cubicBezTo>
                      <a:pt x="66" y="2104"/>
                      <a:pt x="160" y="2035"/>
                      <a:pt x="266" y="2035"/>
                    </a:cubicBezTo>
                    <a:lnTo>
                      <a:pt x="2228" y="2035"/>
                    </a:lnTo>
                    <a:lnTo>
                      <a:pt x="2834" y="170"/>
                    </a:lnTo>
                    <a:cubicBezTo>
                      <a:pt x="2867" y="68"/>
                      <a:pt x="2961" y="0"/>
                      <a:pt x="3067" y="0"/>
                    </a:cubicBezTo>
                    <a:cubicBezTo>
                      <a:pt x="3173" y="0"/>
                      <a:pt x="3268" y="68"/>
                      <a:pt x="3301" y="170"/>
                    </a:cubicBezTo>
                    <a:lnTo>
                      <a:pt x="3907" y="2035"/>
                    </a:lnTo>
                    <a:lnTo>
                      <a:pt x="5868" y="2035"/>
                    </a:lnTo>
                    <a:cubicBezTo>
                      <a:pt x="5975" y="2035"/>
                      <a:pt x="6069" y="2104"/>
                      <a:pt x="6102" y="2205"/>
                    </a:cubicBezTo>
                    <a:cubicBezTo>
                      <a:pt x="6135" y="2306"/>
                      <a:pt x="6099" y="2416"/>
                      <a:pt x="6013" y="2479"/>
                    </a:cubicBezTo>
                    <a:lnTo>
                      <a:pt x="4426" y="3632"/>
                    </a:lnTo>
                    <a:lnTo>
                      <a:pt x="5032" y="5498"/>
                    </a:lnTo>
                    <a:cubicBezTo>
                      <a:pt x="5065" y="5599"/>
                      <a:pt x="5029" y="5709"/>
                      <a:pt x="4943" y="5772"/>
                    </a:cubicBezTo>
                    <a:cubicBezTo>
                      <a:pt x="4900" y="5803"/>
                      <a:pt x="4849" y="5819"/>
                      <a:pt x="4799" y="5819"/>
                    </a:cubicBezTo>
                    <a:close/>
                  </a:path>
                </a:pathLst>
              </a:custGeom>
              <a:grpFill/>
              <a:ln>
                <a:noFill/>
              </a:ln>
            </p:spPr>
            <p:txBody>
              <a:bodyPr/>
              <a:lstStyle/>
              <a:p>
                <a:endParaRPr lang="zh-CN" altLang="en-US">
                  <a:cs typeface="+mn-ea"/>
                  <a:sym typeface="+mn-lt"/>
                </a:endParaRPr>
              </a:p>
            </p:txBody>
          </p:sp>
          <p:sp>
            <p:nvSpPr>
              <p:cNvPr id="252" name="star-shape-rounded_17672">
                <a:extLst>
                  <a:ext uri="{FF2B5EF4-FFF2-40B4-BE49-F238E27FC236}">
                    <a16:creationId xmlns:a16="http://schemas.microsoft.com/office/drawing/2014/main" id="{5BE90CA6-CEA9-49E9-AFF1-F38BC81EE6EC}"/>
                  </a:ext>
                </a:extLst>
              </p:cNvPr>
              <p:cNvSpPr>
                <a:spLocks noChangeAspect="1"/>
              </p:cNvSpPr>
              <p:nvPr/>
            </p:nvSpPr>
            <p:spPr bwMode="auto">
              <a:xfrm>
                <a:off x="5074478" y="445759"/>
                <a:ext cx="203242" cy="192983"/>
              </a:xfrm>
              <a:custGeom>
                <a:avLst/>
                <a:gdLst>
                  <a:gd name="T0" fmla="*/ 4799 w 6135"/>
                  <a:gd name="T1" fmla="*/ 5819 h 5834"/>
                  <a:gd name="T2" fmla="*/ 4654 w 6135"/>
                  <a:gd name="T3" fmla="*/ 5772 h 5834"/>
                  <a:gd name="T4" fmla="*/ 3067 w 6135"/>
                  <a:gd name="T5" fmla="*/ 4619 h 5834"/>
                  <a:gd name="T6" fmla="*/ 1480 w 6135"/>
                  <a:gd name="T7" fmla="*/ 5772 h 5834"/>
                  <a:gd name="T8" fmla="*/ 1192 w 6135"/>
                  <a:gd name="T9" fmla="*/ 5772 h 5834"/>
                  <a:gd name="T10" fmla="*/ 1103 w 6135"/>
                  <a:gd name="T11" fmla="*/ 5498 h 5834"/>
                  <a:gd name="T12" fmla="*/ 1709 w 6135"/>
                  <a:gd name="T13" fmla="*/ 3632 h 5834"/>
                  <a:gd name="T14" fmla="*/ 122 w 6135"/>
                  <a:gd name="T15" fmla="*/ 2479 h 5834"/>
                  <a:gd name="T16" fmla="*/ 33 w 6135"/>
                  <a:gd name="T17" fmla="*/ 2205 h 5834"/>
                  <a:gd name="T18" fmla="*/ 266 w 6135"/>
                  <a:gd name="T19" fmla="*/ 2035 h 5834"/>
                  <a:gd name="T20" fmla="*/ 2228 w 6135"/>
                  <a:gd name="T21" fmla="*/ 2035 h 5834"/>
                  <a:gd name="T22" fmla="*/ 2834 w 6135"/>
                  <a:gd name="T23" fmla="*/ 170 h 5834"/>
                  <a:gd name="T24" fmla="*/ 3067 w 6135"/>
                  <a:gd name="T25" fmla="*/ 0 h 5834"/>
                  <a:gd name="T26" fmla="*/ 3301 w 6135"/>
                  <a:gd name="T27" fmla="*/ 170 h 5834"/>
                  <a:gd name="T28" fmla="*/ 3907 w 6135"/>
                  <a:gd name="T29" fmla="*/ 2035 h 5834"/>
                  <a:gd name="T30" fmla="*/ 5868 w 6135"/>
                  <a:gd name="T31" fmla="*/ 2035 h 5834"/>
                  <a:gd name="T32" fmla="*/ 6102 w 6135"/>
                  <a:gd name="T33" fmla="*/ 2205 h 5834"/>
                  <a:gd name="T34" fmla="*/ 6013 w 6135"/>
                  <a:gd name="T35" fmla="*/ 2479 h 5834"/>
                  <a:gd name="T36" fmla="*/ 4426 w 6135"/>
                  <a:gd name="T37" fmla="*/ 3632 h 5834"/>
                  <a:gd name="T38" fmla="*/ 5032 w 6135"/>
                  <a:gd name="T39" fmla="*/ 5498 h 5834"/>
                  <a:gd name="T40" fmla="*/ 4943 w 6135"/>
                  <a:gd name="T41" fmla="*/ 5772 h 5834"/>
                  <a:gd name="T42" fmla="*/ 4799 w 6135"/>
                  <a:gd name="T43" fmla="*/ 5819 h 5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5" h="5834">
                    <a:moveTo>
                      <a:pt x="4799" y="5819"/>
                    </a:moveTo>
                    <a:cubicBezTo>
                      <a:pt x="4748" y="5819"/>
                      <a:pt x="4697" y="5803"/>
                      <a:pt x="4654" y="5772"/>
                    </a:cubicBezTo>
                    <a:lnTo>
                      <a:pt x="3067" y="4619"/>
                    </a:lnTo>
                    <a:lnTo>
                      <a:pt x="1480" y="5772"/>
                    </a:lnTo>
                    <a:cubicBezTo>
                      <a:pt x="1394" y="5834"/>
                      <a:pt x="1278" y="5834"/>
                      <a:pt x="1192" y="5772"/>
                    </a:cubicBezTo>
                    <a:cubicBezTo>
                      <a:pt x="1106" y="5709"/>
                      <a:pt x="1070" y="5599"/>
                      <a:pt x="1103" y="5498"/>
                    </a:cubicBezTo>
                    <a:lnTo>
                      <a:pt x="1709" y="3632"/>
                    </a:lnTo>
                    <a:lnTo>
                      <a:pt x="122" y="2479"/>
                    </a:lnTo>
                    <a:cubicBezTo>
                      <a:pt x="36" y="2416"/>
                      <a:pt x="0" y="2306"/>
                      <a:pt x="33" y="2205"/>
                    </a:cubicBezTo>
                    <a:cubicBezTo>
                      <a:pt x="66" y="2104"/>
                      <a:pt x="160" y="2035"/>
                      <a:pt x="266" y="2035"/>
                    </a:cubicBezTo>
                    <a:lnTo>
                      <a:pt x="2228" y="2035"/>
                    </a:lnTo>
                    <a:lnTo>
                      <a:pt x="2834" y="170"/>
                    </a:lnTo>
                    <a:cubicBezTo>
                      <a:pt x="2867" y="68"/>
                      <a:pt x="2961" y="0"/>
                      <a:pt x="3067" y="0"/>
                    </a:cubicBezTo>
                    <a:cubicBezTo>
                      <a:pt x="3173" y="0"/>
                      <a:pt x="3268" y="68"/>
                      <a:pt x="3301" y="170"/>
                    </a:cubicBezTo>
                    <a:lnTo>
                      <a:pt x="3907" y="2035"/>
                    </a:lnTo>
                    <a:lnTo>
                      <a:pt x="5868" y="2035"/>
                    </a:lnTo>
                    <a:cubicBezTo>
                      <a:pt x="5975" y="2035"/>
                      <a:pt x="6069" y="2104"/>
                      <a:pt x="6102" y="2205"/>
                    </a:cubicBezTo>
                    <a:cubicBezTo>
                      <a:pt x="6135" y="2306"/>
                      <a:pt x="6099" y="2416"/>
                      <a:pt x="6013" y="2479"/>
                    </a:cubicBezTo>
                    <a:lnTo>
                      <a:pt x="4426" y="3632"/>
                    </a:lnTo>
                    <a:lnTo>
                      <a:pt x="5032" y="5498"/>
                    </a:lnTo>
                    <a:cubicBezTo>
                      <a:pt x="5065" y="5599"/>
                      <a:pt x="5029" y="5709"/>
                      <a:pt x="4943" y="5772"/>
                    </a:cubicBezTo>
                    <a:cubicBezTo>
                      <a:pt x="4900" y="5803"/>
                      <a:pt x="4849" y="5819"/>
                      <a:pt x="4799" y="5819"/>
                    </a:cubicBezTo>
                    <a:close/>
                  </a:path>
                </a:pathLst>
              </a:custGeom>
              <a:grpFill/>
              <a:ln>
                <a:noFill/>
              </a:ln>
            </p:spPr>
            <p:txBody>
              <a:bodyPr/>
              <a:lstStyle/>
              <a:p>
                <a:endParaRPr lang="zh-CN" altLang="en-US">
                  <a:cs typeface="+mn-ea"/>
                  <a:sym typeface="+mn-lt"/>
                </a:endParaRPr>
              </a:p>
            </p:txBody>
          </p:sp>
          <p:sp>
            <p:nvSpPr>
              <p:cNvPr id="253" name="star-shape-rounded_17672">
                <a:extLst>
                  <a:ext uri="{FF2B5EF4-FFF2-40B4-BE49-F238E27FC236}">
                    <a16:creationId xmlns:a16="http://schemas.microsoft.com/office/drawing/2014/main" id="{BC205379-9DF6-4352-A291-06B778DCEFB1}"/>
                  </a:ext>
                </a:extLst>
              </p:cNvPr>
              <p:cNvSpPr>
                <a:spLocks noChangeAspect="1"/>
              </p:cNvSpPr>
              <p:nvPr/>
            </p:nvSpPr>
            <p:spPr bwMode="auto">
              <a:xfrm>
                <a:off x="5077554" y="946274"/>
                <a:ext cx="203242" cy="192983"/>
              </a:xfrm>
              <a:custGeom>
                <a:avLst/>
                <a:gdLst>
                  <a:gd name="T0" fmla="*/ 4799 w 6135"/>
                  <a:gd name="T1" fmla="*/ 5819 h 5834"/>
                  <a:gd name="T2" fmla="*/ 4654 w 6135"/>
                  <a:gd name="T3" fmla="*/ 5772 h 5834"/>
                  <a:gd name="T4" fmla="*/ 3067 w 6135"/>
                  <a:gd name="T5" fmla="*/ 4619 h 5834"/>
                  <a:gd name="T6" fmla="*/ 1480 w 6135"/>
                  <a:gd name="T7" fmla="*/ 5772 h 5834"/>
                  <a:gd name="T8" fmla="*/ 1192 w 6135"/>
                  <a:gd name="T9" fmla="*/ 5772 h 5834"/>
                  <a:gd name="T10" fmla="*/ 1103 w 6135"/>
                  <a:gd name="T11" fmla="*/ 5498 h 5834"/>
                  <a:gd name="T12" fmla="*/ 1709 w 6135"/>
                  <a:gd name="T13" fmla="*/ 3632 h 5834"/>
                  <a:gd name="T14" fmla="*/ 122 w 6135"/>
                  <a:gd name="T15" fmla="*/ 2479 h 5834"/>
                  <a:gd name="T16" fmla="*/ 33 w 6135"/>
                  <a:gd name="T17" fmla="*/ 2205 h 5834"/>
                  <a:gd name="T18" fmla="*/ 266 w 6135"/>
                  <a:gd name="T19" fmla="*/ 2035 h 5834"/>
                  <a:gd name="T20" fmla="*/ 2228 w 6135"/>
                  <a:gd name="T21" fmla="*/ 2035 h 5834"/>
                  <a:gd name="T22" fmla="*/ 2834 w 6135"/>
                  <a:gd name="T23" fmla="*/ 170 h 5834"/>
                  <a:gd name="T24" fmla="*/ 3067 w 6135"/>
                  <a:gd name="T25" fmla="*/ 0 h 5834"/>
                  <a:gd name="T26" fmla="*/ 3301 w 6135"/>
                  <a:gd name="T27" fmla="*/ 170 h 5834"/>
                  <a:gd name="T28" fmla="*/ 3907 w 6135"/>
                  <a:gd name="T29" fmla="*/ 2035 h 5834"/>
                  <a:gd name="T30" fmla="*/ 5868 w 6135"/>
                  <a:gd name="T31" fmla="*/ 2035 h 5834"/>
                  <a:gd name="T32" fmla="*/ 6102 w 6135"/>
                  <a:gd name="T33" fmla="*/ 2205 h 5834"/>
                  <a:gd name="T34" fmla="*/ 6013 w 6135"/>
                  <a:gd name="T35" fmla="*/ 2479 h 5834"/>
                  <a:gd name="T36" fmla="*/ 4426 w 6135"/>
                  <a:gd name="T37" fmla="*/ 3632 h 5834"/>
                  <a:gd name="T38" fmla="*/ 5032 w 6135"/>
                  <a:gd name="T39" fmla="*/ 5498 h 5834"/>
                  <a:gd name="T40" fmla="*/ 4943 w 6135"/>
                  <a:gd name="T41" fmla="*/ 5772 h 5834"/>
                  <a:gd name="T42" fmla="*/ 4799 w 6135"/>
                  <a:gd name="T43" fmla="*/ 5819 h 5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5" h="5834">
                    <a:moveTo>
                      <a:pt x="4799" y="5819"/>
                    </a:moveTo>
                    <a:cubicBezTo>
                      <a:pt x="4748" y="5819"/>
                      <a:pt x="4697" y="5803"/>
                      <a:pt x="4654" y="5772"/>
                    </a:cubicBezTo>
                    <a:lnTo>
                      <a:pt x="3067" y="4619"/>
                    </a:lnTo>
                    <a:lnTo>
                      <a:pt x="1480" y="5772"/>
                    </a:lnTo>
                    <a:cubicBezTo>
                      <a:pt x="1394" y="5834"/>
                      <a:pt x="1278" y="5834"/>
                      <a:pt x="1192" y="5772"/>
                    </a:cubicBezTo>
                    <a:cubicBezTo>
                      <a:pt x="1106" y="5709"/>
                      <a:pt x="1070" y="5599"/>
                      <a:pt x="1103" y="5498"/>
                    </a:cubicBezTo>
                    <a:lnTo>
                      <a:pt x="1709" y="3632"/>
                    </a:lnTo>
                    <a:lnTo>
                      <a:pt x="122" y="2479"/>
                    </a:lnTo>
                    <a:cubicBezTo>
                      <a:pt x="36" y="2416"/>
                      <a:pt x="0" y="2306"/>
                      <a:pt x="33" y="2205"/>
                    </a:cubicBezTo>
                    <a:cubicBezTo>
                      <a:pt x="66" y="2104"/>
                      <a:pt x="160" y="2035"/>
                      <a:pt x="266" y="2035"/>
                    </a:cubicBezTo>
                    <a:lnTo>
                      <a:pt x="2228" y="2035"/>
                    </a:lnTo>
                    <a:lnTo>
                      <a:pt x="2834" y="170"/>
                    </a:lnTo>
                    <a:cubicBezTo>
                      <a:pt x="2867" y="68"/>
                      <a:pt x="2961" y="0"/>
                      <a:pt x="3067" y="0"/>
                    </a:cubicBezTo>
                    <a:cubicBezTo>
                      <a:pt x="3173" y="0"/>
                      <a:pt x="3268" y="68"/>
                      <a:pt x="3301" y="170"/>
                    </a:cubicBezTo>
                    <a:lnTo>
                      <a:pt x="3907" y="2035"/>
                    </a:lnTo>
                    <a:lnTo>
                      <a:pt x="5868" y="2035"/>
                    </a:lnTo>
                    <a:cubicBezTo>
                      <a:pt x="5975" y="2035"/>
                      <a:pt x="6069" y="2104"/>
                      <a:pt x="6102" y="2205"/>
                    </a:cubicBezTo>
                    <a:cubicBezTo>
                      <a:pt x="6135" y="2306"/>
                      <a:pt x="6099" y="2416"/>
                      <a:pt x="6013" y="2479"/>
                    </a:cubicBezTo>
                    <a:lnTo>
                      <a:pt x="4426" y="3632"/>
                    </a:lnTo>
                    <a:lnTo>
                      <a:pt x="5032" y="5498"/>
                    </a:lnTo>
                    <a:cubicBezTo>
                      <a:pt x="5065" y="5599"/>
                      <a:pt x="5029" y="5709"/>
                      <a:pt x="4943" y="5772"/>
                    </a:cubicBezTo>
                    <a:cubicBezTo>
                      <a:pt x="4900" y="5803"/>
                      <a:pt x="4849" y="5819"/>
                      <a:pt x="4799" y="5819"/>
                    </a:cubicBezTo>
                    <a:close/>
                  </a:path>
                </a:pathLst>
              </a:custGeom>
              <a:grpFill/>
              <a:ln>
                <a:noFill/>
              </a:ln>
            </p:spPr>
            <p:txBody>
              <a:bodyPr/>
              <a:lstStyle/>
              <a:p>
                <a:endParaRPr lang="zh-CN" altLang="en-US">
                  <a:cs typeface="+mn-ea"/>
                  <a:sym typeface="+mn-lt"/>
                </a:endParaRPr>
              </a:p>
            </p:txBody>
          </p:sp>
        </p:grpSp>
      </p:grpSp>
      <p:grpSp>
        <p:nvGrpSpPr>
          <p:cNvPr id="257" name="组合 256">
            <a:extLst>
              <a:ext uri="{FF2B5EF4-FFF2-40B4-BE49-F238E27FC236}">
                <a16:creationId xmlns:a16="http://schemas.microsoft.com/office/drawing/2014/main" id="{3C342027-2942-41D0-B85E-C2E529616B6E}"/>
              </a:ext>
            </a:extLst>
          </p:cNvPr>
          <p:cNvGrpSpPr/>
          <p:nvPr/>
        </p:nvGrpSpPr>
        <p:grpSpPr>
          <a:xfrm>
            <a:off x="4224453" y="1446135"/>
            <a:ext cx="3743094" cy="0"/>
            <a:chOff x="4261081" y="978775"/>
            <a:chExt cx="3743094" cy="0"/>
          </a:xfrm>
        </p:grpSpPr>
        <p:cxnSp>
          <p:nvCxnSpPr>
            <p:cNvPr id="258" name="直接连接符 257">
              <a:extLst>
                <a:ext uri="{FF2B5EF4-FFF2-40B4-BE49-F238E27FC236}">
                  <a16:creationId xmlns:a16="http://schemas.microsoft.com/office/drawing/2014/main" id="{D0A2144C-DA0E-41B6-A699-E028DAC91197}"/>
                </a:ext>
              </a:extLst>
            </p:cNvPr>
            <p:cNvCxnSpPr/>
            <p:nvPr/>
          </p:nvCxnSpPr>
          <p:spPr>
            <a:xfrm>
              <a:off x="4261081" y="978775"/>
              <a:ext cx="654343" cy="0"/>
            </a:xfrm>
            <a:prstGeom prst="line">
              <a:avLst/>
            </a:prstGeom>
            <a:ln w="12700">
              <a:gradFill flip="none" rotWithShape="1">
                <a:gsLst>
                  <a:gs pos="0">
                    <a:schemeClr val="bg1">
                      <a:alpha val="0"/>
                    </a:schemeClr>
                  </a:gs>
                  <a:gs pos="100000">
                    <a:schemeClr val="accent1">
                      <a:lumMod val="98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9" name="Straight Connector 2_1">
              <a:extLst>
                <a:ext uri="{FF2B5EF4-FFF2-40B4-BE49-F238E27FC236}">
                  <a16:creationId xmlns:a16="http://schemas.microsoft.com/office/drawing/2014/main" id="{EB1A7649-B29E-437E-A1E0-86595169AA8C}"/>
                </a:ext>
              </a:extLst>
            </p:cNvPr>
            <p:cNvCxnSpPr>
              <a:cxnSpLocks/>
            </p:cNvCxnSpPr>
            <p:nvPr/>
          </p:nvCxnSpPr>
          <p:spPr>
            <a:xfrm flipH="1">
              <a:off x="7349832" y="978775"/>
              <a:ext cx="654343" cy="0"/>
            </a:xfrm>
            <a:prstGeom prst="line">
              <a:avLst/>
            </a:prstGeom>
            <a:ln w="12700">
              <a:gradFill flip="none" rotWithShape="1">
                <a:gsLst>
                  <a:gs pos="0">
                    <a:schemeClr val="bg1">
                      <a:alpha val="0"/>
                    </a:schemeClr>
                  </a:gs>
                  <a:gs pos="100000">
                    <a:schemeClr val="accent1">
                      <a:lumMod val="98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 name="文本占位符 3">
            <a:extLst>
              <a:ext uri="{FF2B5EF4-FFF2-40B4-BE49-F238E27FC236}">
                <a16:creationId xmlns:a16="http://schemas.microsoft.com/office/drawing/2014/main" id="{32A2F0A5-EA55-4EC8-AA6D-4BEBC8FA9286}"/>
              </a:ext>
            </a:extLst>
          </p:cNvPr>
          <p:cNvSpPr>
            <a:spLocks noGrp="1"/>
          </p:cNvSpPr>
          <p:nvPr>
            <p:ph type="body" sz="quarter" idx="11"/>
          </p:nvPr>
        </p:nvSpPr>
        <p:spPr>
          <a:xfrm>
            <a:off x="2341077" y="535896"/>
            <a:ext cx="2442279" cy="286232"/>
          </a:xfrm>
        </p:spPr>
        <p:txBody>
          <a:bodyPr/>
          <a:lstStyle/>
          <a:p>
            <a:r>
              <a:rPr lang="en-US" altLang="zh-CN" dirty="0"/>
              <a:t>Honor Display page</a:t>
            </a:r>
            <a:endParaRPr lang="zh-CN" altLang="en-US" dirty="0"/>
          </a:p>
        </p:txBody>
      </p:sp>
    </p:spTree>
    <p:extLst>
      <p:ext uri="{BB962C8B-B14F-4D97-AF65-F5344CB8AC3E}">
        <p14:creationId xmlns:p14="http://schemas.microsoft.com/office/powerpoint/2010/main" val="1569016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115DEF4E-4BF8-4341-87B6-3297471788C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l="22" t="22598" r="15373" b="67"/>
          <a:stretch/>
        </p:blipFill>
        <p:spPr>
          <a:xfrm>
            <a:off x="1877289" y="0"/>
            <a:ext cx="10314696" cy="6858000"/>
          </a:xfrm>
          <a:prstGeom prst="rect">
            <a:avLst/>
          </a:prstGeom>
        </p:spPr>
      </p:pic>
      <p:sp>
        <p:nvSpPr>
          <p:cNvPr id="3" name="矩形 2">
            <a:extLst>
              <a:ext uri="{FF2B5EF4-FFF2-40B4-BE49-F238E27FC236}">
                <a16:creationId xmlns:a16="http://schemas.microsoft.com/office/drawing/2014/main" id="{E150349D-41E3-4DAA-9CA9-2CB6C535B0BC}"/>
              </a:ext>
            </a:extLst>
          </p:cNvPr>
          <p:cNvSpPr/>
          <p:nvPr/>
        </p:nvSpPr>
        <p:spPr>
          <a:xfrm>
            <a:off x="0" y="0"/>
            <a:ext cx="12192000" cy="6858000"/>
          </a:xfrm>
          <a:prstGeom prst="rect">
            <a:avLst/>
          </a:prstGeom>
          <a:gradFill>
            <a:gsLst>
              <a:gs pos="16000">
                <a:schemeClr val="accent1"/>
              </a:gs>
              <a:gs pos="71000">
                <a:schemeClr val="accent1">
                  <a:alpha val="75000"/>
                </a:schemeClr>
              </a:gs>
              <a:gs pos="100000">
                <a:schemeClr val="accent1">
                  <a:alpha val="50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50B493CA-7FA8-4706-BC12-F8761A50E99A}"/>
              </a:ext>
            </a:extLst>
          </p:cNvPr>
          <p:cNvSpPr txBox="1"/>
          <p:nvPr/>
        </p:nvSpPr>
        <p:spPr>
          <a:xfrm>
            <a:off x="982242" y="5379557"/>
            <a:ext cx="1067688" cy="246221"/>
          </a:xfrm>
          <a:prstGeom prst="rect">
            <a:avLst/>
          </a:prstGeom>
          <a:noFill/>
        </p:spPr>
        <p:txBody>
          <a:bodyPr wrap="square" lIns="0" tIns="0" rIns="0" bIns="0" rtlCol="0">
            <a:spAutoFit/>
          </a:bodyPr>
          <a:lstStyle/>
          <a:p>
            <a:pPr algn="ctr"/>
            <a:r>
              <a:rPr lang="zh-CN" altLang="en-US" sz="1600" b="1" dirty="0">
                <a:solidFill>
                  <a:schemeClr val="bg1"/>
                </a:solidFill>
                <a:cs typeface="+mn-ea"/>
                <a:sym typeface="+mn-lt"/>
              </a:rPr>
              <a:t>汇报人：</a:t>
            </a:r>
          </a:p>
        </p:txBody>
      </p:sp>
      <p:sp>
        <p:nvSpPr>
          <p:cNvPr id="24" name="文本框 23">
            <a:extLst>
              <a:ext uri="{FF2B5EF4-FFF2-40B4-BE49-F238E27FC236}">
                <a16:creationId xmlns:a16="http://schemas.microsoft.com/office/drawing/2014/main" id="{6381D9AC-64B3-4013-BFCE-20B4D2122740}"/>
              </a:ext>
            </a:extLst>
          </p:cNvPr>
          <p:cNvSpPr txBox="1"/>
          <p:nvPr/>
        </p:nvSpPr>
        <p:spPr>
          <a:xfrm>
            <a:off x="1437447" y="5379557"/>
            <a:ext cx="2481782" cy="246221"/>
          </a:xfrm>
          <a:prstGeom prst="rect">
            <a:avLst/>
          </a:prstGeom>
          <a:noFill/>
        </p:spPr>
        <p:txBody>
          <a:bodyPr wrap="square" lIns="0" tIns="0" rIns="0" bIns="0">
            <a:spAutoFit/>
          </a:bodyPr>
          <a:lstStyle/>
          <a:p>
            <a:pPr algn="ctr"/>
            <a:r>
              <a:rPr lang="zh-CN" altLang="en-US" sz="1600" dirty="0">
                <a:solidFill>
                  <a:schemeClr val="bg1"/>
                </a:solidFill>
                <a:cs typeface="+mn-ea"/>
                <a:sym typeface="+mn-lt"/>
              </a:rPr>
              <a:t>“</a:t>
            </a:r>
            <a:r>
              <a:rPr lang="en-US" altLang="zh-CN" sz="1600" dirty="0">
                <a:solidFill>
                  <a:schemeClr val="bg1"/>
                </a:solidFill>
                <a:cs typeface="+mn-ea"/>
                <a:sym typeface="+mn-lt"/>
              </a:rPr>
              <a:t>X</a:t>
            </a:r>
            <a:r>
              <a:rPr lang="zh-CN" altLang="en-US" sz="1600" dirty="0">
                <a:solidFill>
                  <a:schemeClr val="bg1"/>
                </a:solidFill>
                <a:cs typeface="+mn-ea"/>
                <a:sym typeface="+mn-lt"/>
              </a:rPr>
              <a:t>幂空间”工作室</a:t>
            </a:r>
          </a:p>
        </p:txBody>
      </p:sp>
      <p:pic>
        <p:nvPicPr>
          <p:cNvPr id="25" name="图片 24">
            <a:extLst>
              <a:ext uri="{FF2B5EF4-FFF2-40B4-BE49-F238E27FC236}">
                <a16:creationId xmlns:a16="http://schemas.microsoft.com/office/drawing/2014/main" id="{B5C05D80-25B0-4A63-BBF4-1928EF51C124}"/>
              </a:ext>
            </a:extLst>
          </p:cNvPr>
          <p:cNvPicPr>
            <a:picLocks noChangeAspect="1"/>
          </p:cNvPicPr>
          <p:nvPr/>
        </p:nvPicPr>
        <p:blipFill rotWithShape="1">
          <a:blip r:embed="rId5">
            <a:extLst>
              <a:ext uri="{28A0092B-C50C-407E-A947-70E740481C1C}">
                <a14:useLocalDpi xmlns:a14="http://schemas.microsoft.com/office/drawing/2010/main" val="0"/>
              </a:ext>
            </a:extLst>
          </a:blip>
          <a:srcRect l="9936" t="40019" r="10891" b="32748"/>
          <a:stretch/>
        </p:blipFill>
        <p:spPr>
          <a:xfrm>
            <a:off x="989028" y="669220"/>
            <a:ext cx="2675506" cy="650702"/>
          </a:xfrm>
          <a:prstGeom prst="rect">
            <a:avLst/>
          </a:prstGeom>
        </p:spPr>
      </p:pic>
      <p:sp>
        <p:nvSpPr>
          <p:cNvPr id="26" name="文本框 25">
            <a:extLst>
              <a:ext uri="{FF2B5EF4-FFF2-40B4-BE49-F238E27FC236}">
                <a16:creationId xmlns:a16="http://schemas.microsoft.com/office/drawing/2014/main" id="{4A603D02-AE1D-419F-857F-FB45F2B96B3C}"/>
              </a:ext>
            </a:extLst>
          </p:cNvPr>
          <p:cNvSpPr txBox="1"/>
          <p:nvPr/>
        </p:nvSpPr>
        <p:spPr>
          <a:xfrm>
            <a:off x="1019508" y="2429062"/>
            <a:ext cx="6624470" cy="1477328"/>
          </a:xfrm>
          <a:prstGeom prst="rect">
            <a:avLst/>
          </a:prstGeom>
          <a:noFill/>
        </p:spPr>
        <p:txBody>
          <a:bodyPr wrap="square" lIns="0" tIns="0" rIns="0" bIns="0" rtlCol="0">
            <a:spAutoFit/>
          </a:bodyPr>
          <a:lstStyle/>
          <a:p>
            <a:r>
              <a:rPr lang="en-US" altLang="zh-CN" sz="9600" b="1" spc="600" dirty="0">
                <a:solidFill>
                  <a:schemeClr val="bg1"/>
                </a:solidFill>
                <a:cs typeface="+mn-ea"/>
                <a:sym typeface="+mn-lt"/>
              </a:rPr>
              <a:t>THANKS</a:t>
            </a:r>
            <a:endParaRPr lang="zh-CN" altLang="en-US" sz="9600" b="1" spc="600" dirty="0">
              <a:solidFill>
                <a:schemeClr val="bg1"/>
              </a:solidFill>
              <a:cs typeface="+mn-ea"/>
              <a:sym typeface="+mn-lt"/>
            </a:endParaRPr>
          </a:p>
        </p:txBody>
      </p:sp>
      <p:sp>
        <p:nvSpPr>
          <p:cNvPr id="27" name="文本框 26">
            <a:extLst>
              <a:ext uri="{FF2B5EF4-FFF2-40B4-BE49-F238E27FC236}">
                <a16:creationId xmlns:a16="http://schemas.microsoft.com/office/drawing/2014/main" id="{AE881B6F-2265-4196-AB2E-27411DA860F6}"/>
              </a:ext>
            </a:extLst>
          </p:cNvPr>
          <p:cNvSpPr txBox="1"/>
          <p:nvPr/>
        </p:nvSpPr>
        <p:spPr>
          <a:xfrm>
            <a:off x="947517" y="5788670"/>
            <a:ext cx="1324292" cy="246221"/>
          </a:xfrm>
          <a:prstGeom prst="rect">
            <a:avLst/>
          </a:prstGeom>
          <a:noFill/>
        </p:spPr>
        <p:txBody>
          <a:bodyPr wrap="square" lIns="0" tIns="0" rIns="0" bIns="0" rtlCol="0">
            <a:spAutoFit/>
          </a:bodyPr>
          <a:lstStyle/>
          <a:p>
            <a:pPr algn="ctr"/>
            <a:r>
              <a:rPr lang="zh-CN" altLang="en-US" sz="1600" b="1" dirty="0">
                <a:solidFill>
                  <a:schemeClr val="bg1"/>
                </a:solidFill>
                <a:cs typeface="+mn-ea"/>
                <a:sym typeface="+mn-lt"/>
              </a:rPr>
              <a:t>汇报时间：</a:t>
            </a:r>
          </a:p>
        </p:txBody>
      </p:sp>
      <p:sp>
        <p:nvSpPr>
          <p:cNvPr id="28" name="文本框 27">
            <a:extLst>
              <a:ext uri="{FF2B5EF4-FFF2-40B4-BE49-F238E27FC236}">
                <a16:creationId xmlns:a16="http://schemas.microsoft.com/office/drawing/2014/main" id="{A27CA341-1326-487C-A07F-308CE75DAF87}"/>
              </a:ext>
            </a:extLst>
          </p:cNvPr>
          <p:cNvSpPr txBox="1"/>
          <p:nvPr/>
        </p:nvSpPr>
        <p:spPr>
          <a:xfrm>
            <a:off x="1729398" y="5788670"/>
            <a:ext cx="2481782" cy="246221"/>
          </a:xfrm>
          <a:prstGeom prst="rect">
            <a:avLst/>
          </a:prstGeom>
          <a:noFill/>
        </p:spPr>
        <p:txBody>
          <a:bodyPr wrap="square" lIns="0" tIns="0" rIns="0" bIns="0">
            <a:spAutoFit/>
          </a:bodyPr>
          <a:lstStyle/>
          <a:p>
            <a:pPr algn="ctr"/>
            <a:r>
              <a:rPr lang="en-US" altLang="zh-CN" sz="1600" dirty="0">
                <a:solidFill>
                  <a:schemeClr val="bg1"/>
                </a:solidFill>
                <a:cs typeface="+mn-ea"/>
                <a:sym typeface="+mn-lt"/>
              </a:rPr>
              <a:t>2021</a:t>
            </a:r>
            <a:r>
              <a:rPr lang="zh-CN" altLang="en-US" sz="1600" dirty="0">
                <a:solidFill>
                  <a:schemeClr val="bg1"/>
                </a:solidFill>
                <a:cs typeface="+mn-ea"/>
                <a:sym typeface="+mn-lt"/>
              </a:rPr>
              <a:t>年</a:t>
            </a:r>
            <a:r>
              <a:rPr lang="en-US" altLang="zh-CN" sz="1600" dirty="0">
                <a:solidFill>
                  <a:schemeClr val="bg1"/>
                </a:solidFill>
                <a:cs typeface="+mn-ea"/>
                <a:sym typeface="+mn-lt"/>
              </a:rPr>
              <a:t>XX</a:t>
            </a:r>
            <a:r>
              <a:rPr lang="zh-CN" altLang="en-US" sz="1600" dirty="0">
                <a:solidFill>
                  <a:schemeClr val="bg1"/>
                </a:solidFill>
                <a:cs typeface="+mn-ea"/>
                <a:sym typeface="+mn-lt"/>
              </a:rPr>
              <a:t>月</a:t>
            </a:r>
            <a:r>
              <a:rPr lang="en-US" altLang="zh-CN" sz="1600" dirty="0">
                <a:solidFill>
                  <a:schemeClr val="bg1"/>
                </a:solidFill>
                <a:cs typeface="+mn-ea"/>
                <a:sym typeface="+mn-lt"/>
              </a:rPr>
              <a:t>XX</a:t>
            </a:r>
            <a:r>
              <a:rPr lang="zh-CN" altLang="en-US" sz="1600" dirty="0">
                <a:solidFill>
                  <a:schemeClr val="bg1"/>
                </a:solidFill>
                <a:cs typeface="+mn-ea"/>
                <a:sym typeface="+mn-lt"/>
              </a:rPr>
              <a:t>日</a:t>
            </a:r>
          </a:p>
        </p:txBody>
      </p:sp>
    </p:spTree>
    <p:extLst>
      <p:ext uri="{BB962C8B-B14F-4D97-AF65-F5344CB8AC3E}">
        <p14:creationId xmlns:p14="http://schemas.microsoft.com/office/powerpoint/2010/main" val="2586091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702CD27-9AAB-481D-85C0-070D87FE7D0A}"/>
              </a:ext>
            </a:extLst>
          </p:cNvPr>
          <p:cNvSpPr txBox="1"/>
          <p:nvPr/>
        </p:nvSpPr>
        <p:spPr>
          <a:xfrm>
            <a:off x="1433600" y="970054"/>
            <a:ext cx="1564135" cy="400110"/>
          </a:xfrm>
          <a:prstGeom prst="rect">
            <a:avLst/>
          </a:prstGeom>
          <a:noFill/>
        </p:spPr>
        <p:txBody>
          <a:bodyPr wrap="none" lIns="0" rtlCol="0">
            <a:spAutoFit/>
          </a:bodyPr>
          <a:lstStyle/>
          <a:p>
            <a:r>
              <a:rPr lang="zh-CN" altLang="en-US" sz="2000" b="1" spc="100" dirty="0">
                <a:solidFill>
                  <a:schemeClr val="accent1"/>
                </a:solidFill>
              </a:rPr>
              <a:t>关于作者</a:t>
            </a:r>
          </a:p>
        </p:txBody>
      </p:sp>
      <p:sp>
        <p:nvSpPr>
          <p:cNvPr id="12" name="文本框 11">
            <a:extLst>
              <a:ext uri="{FF2B5EF4-FFF2-40B4-BE49-F238E27FC236}">
                <a16:creationId xmlns:a16="http://schemas.microsoft.com/office/drawing/2014/main" id="{65D35E73-5255-400A-9FAC-6BF45A8B6FFE}"/>
              </a:ext>
            </a:extLst>
          </p:cNvPr>
          <p:cNvSpPr txBox="1"/>
          <p:nvPr/>
        </p:nvSpPr>
        <p:spPr>
          <a:xfrm>
            <a:off x="1433601" y="1759144"/>
            <a:ext cx="4967199" cy="2787623"/>
          </a:xfrm>
          <a:prstGeom prst="rect">
            <a:avLst/>
          </a:prstGeom>
          <a:noFill/>
        </p:spPr>
        <p:txBody>
          <a:bodyPr wrap="square" lIns="0" rtlCol="0">
            <a:spAutoFit/>
          </a:bodyPr>
          <a:lstStyle/>
          <a:p>
            <a:pPr>
              <a:lnSpc>
                <a:spcPct val="150000"/>
              </a:lnSpc>
            </a:pPr>
            <a:r>
              <a:rPr lang="zh-CN" altLang="en-US" sz="1600" spc="100" dirty="0">
                <a:solidFill>
                  <a:schemeClr val="tx1">
                    <a:lumMod val="65000"/>
                    <a:lumOff val="35000"/>
                  </a:schemeClr>
                </a:solidFill>
              </a:rPr>
              <a:t>本模板由：</a:t>
            </a:r>
            <a:endParaRPr lang="en-US" altLang="zh-CN" sz="1600" spc="100" dirty="0">
              <a:solidFill>
                <a:schemeClr val="tx1">
                  <a:lumMod val="65000"/>
                  <a:lumOff val="35000"/>
                </a:schemeClr>
              </a:solidFill>
            </a:endParaRPr>
          </a:p>
          <a:p>
            <a:pPr>
              <a:lnSpc>
                <a:spcPct val="150000"/>
              </a:lnSpc>
            </a:pPr>
            <a:r>
              <a:rPr lang="zh-CN" altLang="en-US" sz="1600" spc="100" dirty="0">
                <a:solidFill>
                  <a:schemeClr val="tx1">
                    <a:lumMod val="65000"/>
                    <a:lumOff val="35000"/>
                  </a:schemeClr>
                </a:solidFill>
              </a:rPr>
              <a:t>成都理工大学“</a:t>
            </a:r>
            <a:r>
              <a:rPr lang="en-US" altLang="zh-CN" sz="1600" spc="100" dirty="0">
                <a:solidFill>
                  <a:schemeClr val="tx1">
                    <a:lumMod val="65000"/>
                    <a:lumOff val="35000"/>
                  </a:schemeClr>
                </a:solidFill>
              </a:rPr>
              <a:t>X</a:t>
            </a:r>
            <a:r>
              <a:rPr lang="zh-CN" altLang="en-US" sz="1600" spc="100" dirty="0">
                <a:solidFill>
                  <a:schemeClr val="tx1">
                    <a:lumMod val="65000"/>
                    <a:lumOff val="35000"/>
                  </a:schemeClr>
                </a:solidFill>
              </a:rPr>
              <a:t>幂空间”</a:t>
            </a:r>
            <a:r>
              <a:rPr lang="en-US" altLang="zh-CN" sz="1600" spc="100" dirty="0">
                <a:solidFill>
                  <a:schemeClr val="tx1">
                    <a:lumMod val="65000"/>
                    <a:lumOff val="35000"/>
                  </a:schemeClr>
                </a:solidFill>
              </a:rPr>
              <a:t>PPT</a:t>
            </a:r>
            <a:r>
              <a:rPr lang="zh-CN" altLang="en-US" sz="1600" spc="100" dirty="0">
                <a:solidFill>
                  <a:schemeClr val="tx1">
                    <a:lumMod val="65000"/>
                    <a:lumOff val="35000"/>
                  </a:schemeClr>
                </a:solidFill>
              </a:rPr>
              <a:t>工作室制作；</a:t>
            </a:r>
            <a:endParaRPr lang="en-US" altLang="zh-CN" sz="1600" spc="100" dirty="0">
              <a:solidFill>
                <a:schemeClr val="tx1">
                  <a:lumMod val="65000"/>
                  <a:lumOff val="35000"/>
                </a:schemeClr>
              </a:solidFill>
            </a:endParaRPr>
          </a:p>
          <a:p>
            <a:pPr>
              <a:lnSpc>
                <a:spcPct val="150000"/>
              </a:lnSpc>
              <a:spcBef>
                <a:spcPts val="600"/>
              </a:spcBef>
            </a:pPr>
            <a:r>
              <a:rPr lang="zh-CN" altLang="en-US" sz="1600" spc="100" dirty="0">
                <a:solidFill>
                  <a:schemeClr val="tx1">
                    <a:lumMod val="65000"/>
                    <a:lumOff val="35000"/>
                  </a:schemeClr>
                </a:solidFill>
              </a:rPr>
              <a:t>仅以一点一技之长，送母校一份模板</a:t>
            </a:r>
            <a:endParaRPr lang="en-US" altLang="zh-CN" sz="1600" spc="100" dirty="0">
              <a:solidFill>
                <a:schemeClr val="tx1">
                  <a:lumMod val="65000"/>
                  <a:lumOff val="35000"/>
                </a:schemeClr>
              </a:solidFill>
            </a:endParaRPr>
          </a:p>
          <a:p>
            <a:pPr>
              <a:lnSpc>
                <a:spcPct val="150000"/>
              </a:lnSpc>
              <a:spcBef>
                <a:spcPts val="600"/>
              </a:spcBef>
            </a:pPr>
            <a:r>
              <a:rPr lang="zh-CN" altLang="en-US" sz="1600" spc="100" dirty="0">
                <a:solidFill>
                  <a:schemeClr val="tx1">
                    <a:lumMod val="65000"/>
                    <a:lumOff val="35000"/>
                  </a:schemeClr>
                </a:solidFill>
              </a:rPr>
              <a:t>若在使用中有版式建议或更好的设计思路，欢迎提交反馈至邮箱</a:t>
            </a:r>
            <a:r>
              <a:rPr lang="en-US" altLang="zh-CN" sz="1600" spc="100" dirty="0">
                <a:solidFill>
                  <a:schemeClr val="tx1">
                    <a:lumMod val="65000"/>
                    <a:lumOff val="35000"/>
                  </a:schemeClr>
                </a:solidFill>
              </a:rPr>
              <a:t>xmippt_cdut@163.com</a:t>
            </a:r>
            <a:r>
              <a:rPr lang="zh-CN" altLang="en-US" sz="1600" spc="100" dirty="0">
                <a:solidFill>
                  <a:schemeClr val="tx1">
                    <a:lumMod val="65000"/>
                    <a:lumOff val="35000"/>
                  </a:schemeClr>
                </a:solidFill>
              </a:rPr>
              <a:t>或交流</a:t>
            </a:r>
            <a:r>
              <a:rPr lang="en-US" altLang="zh-CN" sz="1600" spc="100" dirty="0">
                <a:solidFill>
                  <a:schemeClr val="tx1">
                    <a:lumMod val="65000"/>
                    <a:lumOff val="35000"/>
                  </a:schemeClr>
                </a:solidFill>
              </a:rPr>
              <a:t>QQ</a:t>
            </a:r>
            <a:r>
              <a:rPr lang="zh-CN" altLang="en-US" sz="1600" spc="100" dirty="0">
                <a:solidFill>
                  <a:schemeClr val="tx1">
                    <a:lumMod val="65000"/>
                    <a:lumOff val="35000"/>
                  </a:schemeClr>
                </a:solidFill>
              </a:rPr>
              <a:t>群</a:t>
            </a:r>
            <a:r>
              <a:rPr lang="en-US" altLang="zh-CN" sz="1600" spc="100" dirty="0">
                <a:solidFill>
                  <a:schemeClr val="tx1">
                    <a:lumMod val="65000"/>
                    <a:lumOff val="35000"/>
                  </a:schemeClr>
                </a:solidFill>
              </a:rPr>
              <a:t>1017749751</a:t>
            </a:r>
            <a:r>
              <a:rPr lang="zh-CN" altLang="en-US" sz="1600" spc="100" dirty="0">
                <a:solidFill>
                  <a:schemeClr val="tx1">
                    <a:lumMod val="65000"/>
                    <a:lumOff val="35000"/>
                  </a:schemeClr>
                </a:solidFill>
              </a:rPr>
              <a:t>，我们将会针对广大师生意见不定期更新，可关注公众号</a:t>
            </a:r>
            <a:r>
              <a:rPr lang="en-US" altLang="zh-CN" sz="1600" spc="100" dirty="0">
                <a:solidFill>
                  <a:schemeClr val="tx1">
                    <a:lumMod val="65000"/>
                    <a:lumOff val="35000"/>
                  </a:schemeClr>
                </a:solidFill>
              </a:rPr>
              <a:t>【</a:t>
            </a:r>
            <a:r>
              <a:rPr lang="zh-CN" altLang="en-US" sz="1600" spc="100" dirty="0">
                <a:solidFill>
                  <a:schemeClr val="tx1">
                    <a:lumMod val="65000"/>
                    <a:lumOff val="35000"/>
                  </a:schemeClr>
                </a:solidFill>
              </a:rPr>
              <a:t>成理青年</a:t>
            </a:r>
            <a:r>
              <a:rPr lang="en-US" altLang="zh-CN" sz="1600" spc="100" dirty="0">
                <a:solidFill>
                  <a:schemeClr val="tx1">
                    <a:lumMod val="65000"/>
                    <a:lumOff val="35000"/>
                  </a:schemeClr>
                </a:solidFill>
              </a:rPr>
              <a:t>】</a:t>
            </a:r>
            <a:r>
              <a:rPr lang="zh-CN" altLang="en-US" sz="1600" spc="100" dirty="0">
                <a:solidFill>
                  <a:schemeClr val="tx1">
                    <a:lumMod val="65000"/>
                    <a:lumOff val="35000"/>
                  </a:schemeClr>
                </a:solidFill>
              </a:rPr>
              <a:t>查看更新</a:t>
            </a:r>
            <a:endParaRPr lang="en-US" altLang="zh-CN" sz="1600" spc="100" dirty="0">
              <a:solidFill>
                <a:schemeClr val="tx1">
                  <a:lumMod val="65000"/>
                  <a:lumOff val="35000"/>
                </a:schemeClr>
              </a:solidFill>
            </a:endParaRPr>
          </a:p>
        </p:txBody>
      </p:sp>
      <p:sp>
        <p:nvSpPr>
          <p:cNvPr id="15" name="文本框 14">
            <a:extLst>
              <a:ext uri="{FF2B5EF4-FFF2-40B4-BE49-F238E27FC236}">
                <a16:creationId xmlns:a16="http://schemas.microsoft.com/office/drawing/2014/main" id="{C5430D84-1EEA-47C6-AE2A-DA014B94205A}"/>
              </a:ext>
            </a:extLst>
          </p:cNvPr>
          <p:cNvSpPr txBox="1"/>
          <p:nvPr/>
        </p:nvSpPr>
        <p:spPr>
          <a:xfrm>
            <a:off x="7594015" y="4410795"/>
            <a:ext cx="1169551" cy="400110"/>
          </a:xfrm>
          <a:prstGeom prst="rect">
            <a:avLst/>
          </a:prstGeom>
          <a:noFill/>
        </p:spPr>
        <p:txBody>
          <a:bodyPr wrap="none" lIns="0" rtlCol="0">
            <a:spAutoFit/>
          </a:bodyPr>
          <a:lstStyle/>
          <a:p>
            <a:r>
              <a:rPr lang="zh-CN" altLang="en-US" sz="2000" b="1" spc="100" dirty="0">
                <a:solidFill>
                  <a:schemeClr val="accent1"/>
                </a:solidFill>
              </a:rPr>
              <a:t>关于版权</a:t>
            </a:r>
          </a:p>
        </p:txBody>
      </p:sp>
      <p:sp>
        <p:nvSpPr>
          <p:cNvPr id="16" name="文本框 15">
            <a:extLst>
              <a:ext uri="{FF2B5EF4-FFF2-40B4-BE49-F238E27FC236}">
                <a16:creationId xmlns:a16="http://schemas.microsoft.com/office/drawing/2014/main" id="{601BECAA-2A8B-436A-9A68-1963F6BED20E}"/>
              </a:ext>
            </a:extLst>
          </p:cNvPr>
          <p:cNvSpPr txBox="1"/>
          <p:nvPr/>
        </p:nvSpPr>
        <p:spPr>
          <a:xfrm>
            <a:off x="7619133" y="5210223"/>
            <a:ext cx="3785184" cy="1156407"/>
          </a:xfrm>
          <a:prstGeom prst="rect">
            <a:avLst/>
          </a:prstGeom>
          <a:noFill/>
        </p:spPr>
        <p:txBody>
          <a:bodyPr wrap="square" lIns="0" rtlCol="0">
            <a:spAutoFit/>
          </a:bodyPr>
          <a:lstStyle/>
          <a:p>
            <a:pPr algn="just">
              <a:lnSpc>
                <a:spcPct val="150000"/>
              </a:lnSpc>
            </a:pPr>
            <a:r>
              <a:rPr lang="zh-CN" altLang="en-US" sz="1600" spc="100" dirty="0">
                <a:solidFill>
                  <a:schemeClr val="tx1">
                    <a:lumMod val="65000"/>
                    <a:lumOff val="35000"/>
                  </a:schemeClr>
                </a:solidFill>
              </a:rPr>
              <a:t>该模板为公益性质，供广大师生在校内个人课件、汇报、答辩等场合使用；</a:t>
            </a:r>
            <a:endParaRPr lang="en-US" altLang="zh-CN" sz="1600" spc="100" dirty="0">
              <a:solidFill>
                <a:schemeClr val="tx1">
                  <a:lumMod val="65000"/>
                  <a:lumOff val="35000"/>
                </a:schemeClr>
              </a:solidFill>
            </a:endParaRPr>
          </a:p>
          <a:p>
            <a:pPr algn="just">
              <a:lnSpc>
                <a:spcPct val="150000"/>
              </a:lnSpc>
            </a:pPr>
            <a:r>
              <a:rPr lang="zh-CN" altLang="en-US" sz="1600" spc="100" dirty="0">
                <a:solidFill>
                  <a:schemeClr val="tx1">
                    <a:lumMod val="65000"/>
                    <a:lumOff val="35000"/>
                  </a:schemeClr>
                </a:solidFill>
              </a:rPr>
              <a:t>严禁任何商业形式用途</a:t>
            </a:r>
            <a:endParaRPr lang="en-US" altLang="zh-CN" sz="1600" spc="100" dirty="0">
              <a:solidFill>
                <a:schemeClr val="tx1">
                  <a:lumMod val="65000"/>
                  <a:lumOff val="35000"/>
                </a:schemeClr>
              </a:solidFill>
            </a:endParaRPr>
          </a:p>
        </p:txBody>
      </p:sp>
      <p:sp>
        <p:nvSpPr>
          <p:cNvPr id="17" name="Oval 14">
            <a:extLst>
              <a:ext uri="{FF2B5EF4-FFF2-40B4-BE49-F238E27FC236}">
                <a16:creationId xmlns:a16="http://schemas.microsoft.com/office/drawing/2014/main" id="{EC1C66C1-6DDE-4932-BC3A-D430D26C88AD}"/>
              </a:ext>
            </a:extLst>
          </p:cNvPr>
          <p:cNvSpPr/>
          <p:nvPr/>
        </p:nvSpPr>
        <p:spPr>
          <a:xfrm>
            <a:off x="812800" y="989707"/>
            <a:ext cx="400110" cy="360804"/>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Oval 15">
            <a:extLst>
              <a:ext uri="{FF2B5EF4-FFF2-40B4-BE49-F238E27FC236}">
                <a16:creationId xmlns:a16="http://schemas.microsoft.com/office/drawing/2014/main" id="{6B412507-8978-4C66-B329-0C2FD59D1165}"/>
              </a:ext>
            </a:extLst>
          </p:cNvPr>
          <p:cNvSpPr/>
          <p:nvPr/>
        </p:nvSpPr>
        <p:spPr>
          <a:xfrm>
            <a:off x="6973215" y="4411119"/>
            <a:ext cx="400110" cy="399461"/>
          </a:xfrm>
          <a:custGeom>
            <a:avLst/>
            <a:gdLst>
              <a:gd name="connsiteX0" fmla="*/ 317145 w 609262"/>
              <a:gd name="connsiteY0" fmla="*/ 129346 h 608274"/>
              <a:gd name="connsiteX1" fmla="*/ 370149 w 609262"/>
              <a:gd name="connsiteY1" fmla="*/ 134536 h 608274"/>
              <a:gd name="connsiteX2" fmla="*/ 389456 w 609262"/>
              <a:gd name="connsiteY2" fmla="*/ 148068 h 608274"/>
              <a:gd name="connsiteX3" fmla="*/ 392984 w 609262"/>
              <a:gd name="connsiteY3" fmla="*/ 171331 h 608274"/>
              <a:gd name="connsiteX4" fmla="*/ 392520 w 609262"/>
              <a:gd name="connsiteY4" fmla="*/ 173277 h 608274"/>
              <a:gd name="connsiteX5" fmla="*/ 356318 w 609262"/>
              <a:gd name="connsiteY5" fmla="*/ 195706 h 608274"/>
              <a:gd name="connsiteX6" fmla="*/ 320673 w 609262"/>
              <a:gd name="connsiteY6" fmla="*/ 192092 h 608274"/>
              <a:gd name="connsiteX7" fmla="*/ 213459 w 609262"/>
              <a:gd name="connsiteY7" fmla="*/ 303032 h 608274"/>
              <a:gd name="connsiteX8" fmla="*/ 321137 w 609262"/>
              <a:gd name="connsiteY8" fmla="*/ 412582 h 608274"/>
              <a:gd name="connsiteX9" fmla="*/ 355946 w 609262"/>
              <a:gd name="connsiteY9" fmla="*/ 409338 h 608274"/>
              <a:gd name="connsiteX10" fmla="*/ 390570 w 609262"/>
              <a:gd name="connsiteY10" fmla="*/ 432972 h 608274"/>
              <a:gd name="connsiteX11" fmla="*/ 365415 w 609262"/>
              <a:gd name="connsiteY11" fmla="*/ 470230 h 608274"/>
              <a:gd name="connsiteX12" fmla="*/ 309719 w 609262"/>
              <a:gd name="connsiteY12" fmla="*/ 475328 h 608274"/>
              <a:gd name="connsiteX13" fmla="*/ 133722 w 609262"/>
              <a:gd name="connsiteY13" fmla="*/ 307481 h 608274"/>
              <a:gd name="connsiteX14" fmla="*/ 317145 w 609262"/>
              <a:gd name="connsiteY14" fmla="*/ 129346 h 608274"/>
              <a:gd name="connsiteX15" fmla="*/ 304631 w 609262"/>
              <a:gd name="connsiteY15" fmla="*/ 60623 h 608274"/>
              <a:gd name="connsiteX16" fmla="*/ 60722 w 609262"/>
              <a:gd name="connsiteY16" fmla="*/ 304137 h 608274"/>
              <a:gd name="connsiteX17" fmla="*/ 304631 w 609262"/>
              <a:gd name="connsiteY17" fmla="*/ 547651 h 608274"/>
              <a:gd name="connsiteX18" fmla="*/ 548540 w 609262"/>
              <a:gd name="connsiteY18" fmla="*/ 304137 h 608274"/>
              <a:gd name="connsiteX19" fmla="*/ 304631 w 609262"/>
              <a:gd name="connsiteY19" fmla="*/ 60623 h 608274"/>
              <a:gd name="connsiteX20" fmla="*/ 304631 w 609262"/>
              <a:gd name="connsiteY20" fmla="*/ 0 h 608274"/>
              <a:gd name="connsiteX21" fmla="*/ 609262 w 609262"/>
              <a:gd name="connsiteY21" fmla="*/ 304137 h 608274"/>
              <a:gd name="connsiteX22" fmla="*/ 304631 w 609262"/>
              <a:gd name="connsiteY22" fmla="*/ 608274 h 608274"/>
              <a:gd name="connsiteX23" fmla="*/ 0 w 609262"/>
              <a:gd name="connsiteY23" fmla="*/ 304137 h 608274"/>
              <a:gd name="connsiteX24" fmla="*/ 304631 w 609262"/>
              <a:gd name="connsiteY24" fmla="*/ 0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262" h="608274">
                <a:moveTo>
                  <a:pt x="317145" y="129346"/>
                </a:moveTo>
                <a:cubicBezTo>
                  <a:pt x="337753" y="129346"/>
                  <a:pt x="355761" y="131478"/>
                  <a:pt x="370149" y="134536"/>
                </a:cubicBezTo>
                <a:cubicBezTo>
                  <a:pt x="378132" y="136297"/>
                  <a:pt x="385094" y="141117"/>
                  <a:pt x="389456" y="148068"/>
                </a:cubicBezTo>
                <a:cubicBezTo>
                  <a:pt x="393726" y="155019"/>
                  <a:pt x="395026" y="163360"/>
                  <a:pt x="392984" y="171331"/>
                </a:cubicBezTo>
                <a:lnTo>
                  <a:pt x="392520" y="173277"/>
                </a:lnTo>
                <a:cubicBezTo>
                  <a:pt x="388343" y="189311"/>
                  <a:pt x="372469" y="199136"/>
                  <a:pt x="356318" y="195706"/>
                </a:cubicBezTo>
                <a:cubicBezTo>
                  <a:pt x="345736" y="193482"/>
                  <a:pt x="333854" y="192092"/>
                  <a:pt x="320673" y="192092"/>
                </a:cubicBezTo>
                <a:cubicBezTo>
                  <a:pt x="260336" y="192092"/>
                  <a:pt x="213459" y="228423"/>
                  <a:pt x="213459" y="303032"/>
                </a:cubicBezTo>
                <a:cubicBezTo>
                  <a:pt x="213459" y="370227"/>
                  <a:pt x="253374" y="412582"/>
                  <a:pt x="321137" y="412582"/>
                </a:cubicBezTo>
                <a:cubicBezTo>
                  <a:pt x="332647" y="412582"/>
                  <a:pt x="344807" y="411285"/>
                  <a:pt x="355946" y="409338"/>
                </a:cubicBezTo>
                <a:cubicBezTo>
                  <a:pt x="372005" y="406465"/>
                  <a:pt x="387414" y="416938"/>
                  <a:pt x="390570" y="432972"/>
                </a:cubicBezTo>
                <a:cubicBezTo>
                  <a:pt x="393912" y="450211"/>
                  <a:pt x="382680" y="466801"/>
                  <a:pt x="365415" y="470230"/>
                </a:cubicBezTo>
                <a:cubicBezTo>
                  <a:pt x="350284" y="473196"/>
                  <a:pt x="331348" y="475328"/>
                  <a:pt x="309719" y="475328"/>
                </a:cubicBezTo>
                <a:cubicBezTo>
                  <a:pt x="193502" y="475328"/>
                  <a:pt x="133722" y="403129"/>
                  <a:pt x="133722" y="307481"/>
                </a:cubicBezTo>
                <a:cubicBezTo>
                  <a:pt x="133722" y="193019"/>
                  <a:pt x="215501" y="129346"/>
                  <a:pt x="317145" y="129346"/>
                </a:cubicBezTo>
                <a:close/>
                <a:moveTo>
                  <a:pt x="304631" y="60623"/>
                </a:moveTo>
                <a:cubicBezTo>
                  <a:pt x="170189" y="60623"/>
                  <a:pt x="60722" y="169913"/>
                  <a:pt x="60722" y="304137"/>
                </a:cubicBezTo>
                <a:cubicBezTo>
                  <a:pt x="60722" y="438454"/>
                  <a:pt x="170189" y="547651"/>
                  <a:pt x="304631" y="547651"/>
                </a:cubicBezTo>
                <a:cubicBezTo>
                  <a:pt x="439166" y="547651"/>
                  <a:pt x="548540" y="438454"/>
                  <a:pt x="548540" y="304137"/>
                </a:cubicBezTo>
                <a:cubicBezTo>
                  <a:pt x="548540" y="169913"/>
                  <a:pt x="439166" y="60623"/>
                  <a:pt x="304631" y="60623"/>
                </a:cubicBezTo>
                <a:close/>
                <a:moveTo>
                  <a:pt x="304631" y="0"/>
                </a:moveTo>
                <a:cubicBezTo>
                  <a:pt x="472870" y="0"/>
                  <a:pt x="609262" y="136171"/>
                  <a:pt x="609262" y="304137"/>
                </a:cubicBezTo>
                <a:cubicBezTo>
                  <a:pt x="609262" y="472103"/>
                  <a:pt x="472870" y="608274"/>
                  <a:pt x="304631" y="608274"/>
                </a:cubicBezTo>
                <a:cubicBezTo>
                  <a:pt x="136392" y="608274"/>
                  <a:pt x="0" y="472103"/>
                  <a:pt x="0" y="304137"/>
                </a:cubicBezTo>
                <a:cubicBezTo>
                  <a:pt x="0" y="136171"/>
                  <a:pt x="136392" y="0"/>
                  <a:pt x="30463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文本框 20">
            <a:extLst>
              <a:ext uri="{FF2B5EF4-FFF2-40B4-BE49-F238E27FC236}">
                <a16:creationId xmlns:a16="http://schemas.microsoft.com/office/drawing/2014/main" id="{ACD1DAC9-A456-431E-9A76-D260BCB2D67D}"/>
              </a:ext>
            </a:extLst>
          </p:cNvPr>
          <p:cNvSpPr txBox="1"/>
          <p:nvPr/>
        </p:nvSpPr>
        <p:spPr>
          <a:xfrm>
            <a:off x="7589105" y="970054"/>
            <a:ext cx="1169551" cy="400110"/>
          </a:xfrm>
          <a:prstGeom prst="rect">
            <a:avLst/>
          </a:prstGeom>
          <a:noFill/>
        </p:spPr>
        <p:txBody>
          <a:bodyPr wrap="none" lIns="0" rtlCol="0">
            <a:spAutoFit/>
          </a:bodyPr>
          <a:lstStyle/>
          <a:p>
            <a:r>
              <a:rPr lang="zh-CN" altLang="en-US" sz="2000" b="1" spc="100" dirty="0">
                <a:solidFill>
                  <a:schemeClr val="accent1"/>
                </a:solidFill>
              </a:rPr>
              <a:t>特别感谢</a:t>
            </a:r>
          </a:p>
        </p:txBody>
      </p:sp>
      <p:sp>
        <p:nvSpPr>
          <p:cNvPr id="22" name="文本框 21">
            <a:extLst>
              <a:ext uri="{FF2B5EF4-FFF2-40B4-BE49-F238E27FC236}">
                <a16:creationId xmlns:a16="http://schemas.microsoft.com/office/drawing/2014/main" id="{4B63F292-46A2-49D3-871E-2999108A8FA0}"/>
              </a:ext>
            </a:extLst>
          </p:cNvPr>
          <p:cNvSpPr txBox="1"/>
          <p:nvPr/>
        </p:nvSpPr>
        <p:spPr>
          <a:xfrm>
            <a:off x="7589106" y="1759144"/>
            <a:ext cx="3790094" cy="2264402"/>
          </a:xfrm>
          <a:prstGeom prst="rect">
            <a:avLst/>
          </a:prstGeom>
          <a:noFill/>
        </p:spPr>
        <p:txBody>
          <a:bodyPr wrap="square" lIns="0" rtlCol="0">
            <a:spAutoFit/>
          </a:bodyPr>
          <a:lstStyle/>
          <a:p>
            <a:pPr algn="just">
              <a:lnSpc>
                <a:spcPct val="150000"/>
              </a:lnSpc>
            </a:pPr>
            <a:r>
              <a:rPr lang="zh-CN" altLang="en-US" sz="1600" spc="100" dirty="0">
                <a:solidFill>
                  <a:schemeClr val="tx1">
                    <a:lumMod val="65000"/>
                    <a:lumOff val="35000"/>
                  </a:schemeClr>
                </a:solidFill>
              </a:rPr>
              <a:t>模板成都理工大学素材来源为作者在校期间，在学生</a:t>
            </a:r>
            <a:r>
              <a:rPr lang="en-US" altLang="zh-CN" sz="1600" spc="100" dirty="0">
                <a:solidFill>
                  <a:schemeClr val="tx1">
                    <a:lumMod val="65000"/>
                    <a:lumOff val="35000"/>
                  </a:schemeClr>
                </a:solidFill>
              </a:rPr>
              <a:t>/</a:t>
            </a:r>
            <a:r>
              <a:rPr lang="zh-CN" altLang="en-US" sz="1600" spc="100" dirty="0">
                <a:solidFill>
                  <a:schemeClr val="tx1">
                    <a:lumMod val="65000"/>
                    <a:lumOff val="35000"/>
                  </a:schemeClr>
                </a:solidFill>
              </a:rPr>
              <a:t>社团工作中所收集，特别感谢：</a:t>
            </a:r>
            <a:endParaRPr lang="en-US" altLang="zh-CN" sz="1600" spc="100" dirty="0">
              <a:solidFill>
                <a:schemeClr val="tx1">
                  <a:lumMod val="65000"/>
                  <a:lumOff val="35000"/>
                </a:schemeClr>
              </a:solidFill>
            </a:endParaRPr>
          </a:p>
          <a:p>
            <a:pPr algn="just">
              <a:lnSpc>
                <a:spcPct val="150000"/>
              </a:lnSpc>
            </a:pPr>
            <a:r>
              <a:rPr lang="zh-CN" altLang="en-US" sz="1600" spc="100" dirty="0">
                <a:solidFill>
                  <a:schemeClr val="tx1">
                    <a:lumMod val="65000"/>
                    <a:lumOff val="35000"/>
                  </a:schemeClr>
                </a:solidFill>
              </a:rPr>
              <a:t>成都理工大学校团委指导老师；</a:t>
            </a:r>
            <a:endParaRPr lang="en-US" altLang="zh-CN" sz="1600" spc="100" dirty="0">
              <a:solidFill>
                <a:schemeClr val="tx1">
                  <a:lumMod val="65000"/>
                  <a:lumOff val="35000"/>
                </a:schemeClr>
              </a:solidFill>
            </a:endParaRPr>
          </a:p>
          <a:p>
            <a:pPr algn="just">
              <a:lnSpc>
                <a:spcPct val="150000"/>
              </a:lnSpc>
            </a:pPr>
            <a:r>
              <a:rPr lang="zh-CN" altLang="en-US" sz="1600" spc="100" dirty="0">
                <a:solidFill>
                  <a:schemeClr val="tx1">
                    <a:lumMod val="65000"/>
                    <a:lumOff val="35000"/>
                  </a:schemeClr>
                </a:solidFill>
              </a:rPr>
              <a:t>成都理工大学青年传媒体中心；</a:t>
            </a:r>
            <a:endParaRPr lang="en-US" altLang="zh-CN" sz="1600" spc="100" dirty="0">
              <a:solidFill>
                <a:schemeClr val="tx1">
                  <a:lumMod val="65000"/>
                  <a:lumOff val="35000"/>
                </a:schemeClr>
              </a:solidFill>
            </a:endParaRPr>
          </a:p>
          <a:p>
            <a:pPr algn="just">
              <a:lnSpc>
                <a:spcPct val="150000"/>
              </a:lnSpc>
            </a:pPr>
            <a:r>
              <a:rPr lang="zh-CN" altLang="en-US" sz="1600" spc="100" dirty="0">
                <a:solidFill>
                  <a:schemeClr val="tx1">
                    <a:lumMod val="65000"/>
                    <a:lumOff val="35000"/>
                  </a:schemeClr>
                </a:solidFill>
              </a:rPr>
              <a:t>成都理工大学“云立方”学生传媒中心；</a:t>
            </a:r>
            <a:endParaRPr lang="en-US" altLang="zh-CN" sz="1600" spc="100" dirty="0">
              <a:solidFill>
                <a:schemeClr val="tx1">
                  <a:lumMod val="65000"/>
                  <a:lumOff val="35000"/>
                </a:schemeClr>
              </a:solidFill>
            </a:endParaRPr>
          </a:p>
        </p:txBody>
      </p:sp>
      <p:sp>
        <p:nvSpPr>
          <p:cNvPr id="23" name="Oval 14">
            <a:extLst>
              <a:ext uri="{FF2B5EF4-FFF2-40B4-BE49-F238E27FC236}">
                <a16:creationId xmlns:a16="http://schemas.microsoft.com/office/drawing/2014/main" id="{F86854E2-BC60-4E6C-A500-825292E6116E}"/>
              </a:ext>
            </a:extLst>
          </p:cNvPr>
          <p:cNvSpPr/>
          <p:nvPr/>
        </p:nvSpPr>
        <p:spPr>
          <a:xfrm>
            <a:off x="6973215" y="970054"/>
            <a:ext cx="390289" cy="40011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455839 w 606244"/>
              <a:gd name="T59" fmla="*/ 455839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455839 w 606244"/>
              <a:gd name="T71" fmla="*/ 455839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455839 w 606244"/>
              <a:gd name="T85" fmla="*/ 455839 w 606244"/>
              <a:gd name="T86" fmla="*/ 600116 w 606244"/>
              <a:gd name="T87" fmla="*/ 600116 w 606244"/>
              <a:gd name="T88" fmla="*/ 600116 w 606244"/>
              <a:gd name="T89" fmla="*/ 600116 w 606244"/>
              <a:gd name="T90" fmla="*/ 600116 w 606244"/>
              <a:gd name="T91" fmla="*/ 600116 w 606244"/>
              <a:gd name="T92" fmla="*/ 600116 w 606244"/>
              <a:gd name="T93" fmla="*/ 600116 w 606244"/>
              <a:gd name="T94" fmla="*/ 600116 w 606244"/>
              <a:gd name="T95" fmla="*/ 600116 w 606244"/>
              <a:gd name="T96" fmla="*/ 455839 w 606244"/>
              <a:gd name="T97" fmla="*/ 455839 w 606244"/>
              <a:gd name="T98" fmla="*/ 600116 w 606244"/>
              <a:gd name="T99" fmla="*/ 600116 w 606244"/>
              <a:gd name="T100" fmla="*/ 600116 w 606244"/>
              <a:gd name="T101" fmla="*/ 600116 w 606244"/>
              <a:gd name="T102" fmla="*/ 600116 w 606244"/>
              <a:gd name="T103" fmla="*/ 600116 w 606244"/>
              <a:gd name="T104" fmla="*/ 600116 w 606244"/>
              <a:gd name="T105" fmla="*/ 600116 w 606244"/>
              <a:gd name="T106" fmla="*/ 455839 w 606244"/>
              <a:gd name="T107" fmla="*/ 455839 w 606244"/>
              <a:gd name="T108" fmla="*/ 600116 w 606244"/>
              <a:gd name="T109" fmla="*/ 600116 w 606244"/>
              <a:gd name="T110" fmla="*/ 600116 w 606244"/>
              <a:gd name="T111" fmla="*/ 600116 w 606244"/>
              <a:gd name="T112" fmla="*/ 600116 w 606244"/>
              <a:gd name="T113" fmla="*/ 600116 w 606244"/>
              <a:gd name="T114" fmla="*/ 600116 w 606244"/>
              <a:gd name="T115" fmla="*/ 600116 w 606244"/>
              <a:gd name="T116" fmla="*/ 600116 w 606244"/>
              <a:gd name="T117" fmla="*/ 600116 w 606244"/>
              <a:gd name="T118" fmla="*/ 600116 w 606244"/>
              <a:gd name="T11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86" h="2552">
                <a:moveTo>
                  <a:pt x="2433" y="632"/>
                </a:moveTo>
                <a:lnTo>
                  <a:pt x="1878" y="632"/>
                </a:lnTo>
                <a:cubicBezTo>
                  <a:pt x="2040" y="569"/>
                  <a:pt x="2205" y="462"/>
                  <a:pt x="2205" y="287"/>
                </a:cubicBezTo>
                <a:cubicBezTo>
                  <a:pt x="2205" y="113"/>
                  <a:pt x="2091" y="0"/>
                  <a:pt x="1914" y="0"/>
                </a:cubicBezTo>
                <a:cubicBezTo>
                  <a:pt x="1799" y="0"/>
                  <a:pt x="1678" y="49"/>
                  <a:pt x="1598" y="129"/>
                </a:cubicBezTo>
                <a:cubicBezTo>
                  <a:pt x="1529" y="198"/>
                  <a:pt x="1472" y="298"/>
                  <a:pt x="1428" y="394"/>
                </a:cubicBezTo>
                <a:cubicBezTo>
                  <a:pt x="1404" y="335"/>
                  <a:pt x="1346" y="294"/>
                  <a:pt x="1280" y="294"/>
                </a:cubicBezTo>
                <a:lnTo>
                  <a:pt x="1205" y="294"/>
                </a:lnTo>
                <a:cubicBezTo>
                  <a:pt x="1134" y="294"/>
                  <a:pt x="1074" y="341"/>
                  <a:pt x="1052" y="405"/>
                </a:cubicBezTo>
                <a:cubicBezTo>
                  <a:pt x="1008" y="306"/>
                  <a:pt x="949" y="201"/>
                  <a:pt x="877" y="129"/>
                </a:cubicBezTo>
                <a:cubicBezTo>
                  <a:pt x="798" y="49"/>
                  <a:pt x="677" y="0"/>
                  <a:pt x="562" y="0"/>
                </a:cubicBezTo>
                <a:cubicBezTo>
                  <a:pt x="385" y="0"/>
                  <a:pt x="271" y="113"/>
                  <a:pt x="271" y="287"/>
                </a:cubicBezTo>
                <a:cubicBezTo>
                  <a:pt x="271" y="462"/>
                  <a:pt x="436" y="569"/>
                  <a:pt x="598" y="632"/>
                </a:cubicBezTo>
                <a:lnTo>
                  <a:pt x="53" y="632"/>
                </a:lnTo>
                <a:cubicBezTo>
                  <a:pt x="24" y="632"/>
                  <a:pt x="0" y="656"/>
                  <a:pt x="0" y="686"/>
                </a:cubicBezTo>
                <a:lnTo>
                  <a:pt x="0" y="1036"/>
                </a:lnTo>
                <a:cubicBezTo>
                  <a:pt x="0" y="1066"/>
                  <a:pt x="24" y="1089"/>
                  <a:pt x="53" y="1089"/>
                </a:cubicBezTo>
                <a:lnTo>
                  <a:pt x="128" y="1089"/>
                </a:lnTo>
                <a:lnTo>
                  <a:pt x="128" y="2498"/>
                </a:lnTo>
                <a:cubicBezTo>
                  <a:pt x="128" y="2528"/>
                  <a:pt x="152" y="2552"/>
                  <a:pt x="182" y="2552"/>
                </a:cubicBezTo>
                <a:lnTo>
                  <a:pt x="936" y="2552"/>
                </a:lnTo>
                <a:lnTo>
                  <a:pt x="1550" y="2552"/>
                </a:lnTo>
                <a:lnTo>
                  <a:pt x="2304" y="2552"/>
                </a:lnTo>
                <a:cubicBezTo>
                  <a:pt x="2334" y="2552"/>
                  <a:pt x="2358" y="2528"/>
                  <a:pt x="2358" y="2498"/>
                </a:cubicBezTo>
                <a:lnTo>
                  <a:pt x="2358" y="1089"/>
                </a:lnTo>
                <a:lnTo>
                  <a:pt x="2433" y="1089"/>
                </a:lnTo>
                <a:cubicBezTo>
                  <a:pt x="2462" y="1089"/>
                  <a:pt x="2486" y="1066"/>
                  <a:pt x="2486" y="1036"/>
                </a:cubicBezTo>
                <a:lnTo>
                  <a:pt x="2486" y="686"/>
                </a:lnTo>
                <a:cubicBezTo>
                  <a:pt x="2486" y="656"/>
                  <a:pt x="2462" y="632"/>
                  <a:pt x="2433" y="632"/>
                </a:cubicBezTo>
                <a:close/>
                <a:moveTo>
                  <a:pt x="1674" y="204"/>
                </a:moveTo>
                <a:cubicBezTo>
                  <a:pt x="1733" y="145"/>
                  <a:pt x="1827" y="107"/>
                  <a:pt x="1914" y="107"/>
                </a:cubicBezTo>
                <a:cubicBezTo>
                  <a:pt x="1983" y="107"/>
                  <a:pt x="2098" y="130"/>
                  <a:pt x="2098" y="287"/>
                </a:cubicBezTo>
                <a:cubicBezTo>
                  <a:pt x="2098" y="489"/>
                  <a:pt x="1709" y="586"/>
                  <a:pt x="1559" y="606"/>
                </a:cubicBezTo>
                <a:lnTo>
                  <a:pt x="1454" y="621"/>
                </a:lnTo>
                <a:cubicBezTo>
                  <a:pt x="1491" y="510"/>
                  <a:pt x="1568" y="310"/>
                  <a:pt x="1674" y="204"/>
                </a:cubicBezTo>
                <a:close/>
                <a:moveTo>
                  <a:pt x="1151" y="455"/>
                </a:moveTo>
                <a:cubicBezTo>
                  <a:pt x="1151" y="425"/>
                  <a:pt x="1175" y="401"/>
                  <a:pt x="1205" y="401"/>
                </a:cubicBezTo>
                <a:lnTo>
                  <a:pt x="1280" y="401"/>
                </a:lnTo>
                <a:cubicBezTo>
                  <a:pt x="1310" y="401"/>
                  <a:pt x="1334" y="425"/>
                  <a:pt x="1334" y="455"/>
                </a:cubicBezTo>
                <a:lnTo>
                  <a:pt x="1334" y="608"/>
                </a:lnTo>
                <a:lnTo>
                  <a:pt x="1151" y="608"/>
                </a:lnTo>
                <a:lnTo>
                  <a:pt x="1151" y="455"/>
                </a:lnTo>
                <a:close/>
                <a:moveTo>
                  <a:pt x="377" y="287"/>
                </a:moveTo>
                <a:cubicBezTo>
                  <a:pt x="377" y="130"/>
                  <a:pt x="493" y="107"/>
                  <a:pt x="562" y="107"/>
                </a:cubicBezTo>
                <a:cubicBezTo>
                  <a:pt x="648" y="107"/>
                  <a:pt x="743" y="145"/>
                  <a:pt x="802" y="204"/>
                </a:cubicBezTo>
                <a:cubicBezTo>
                  <a:pt x="908" y="310"/>
                  <a:pt x="985" y="510"/>
                  <a:pt x="1022" y="621"/>
                </a:cubicBezTo>
                <a:lnTo>
                  <a:pt x="917" y="606"/>
                </a:lnTo>
                <a:cubicBezTo>
                  <a:pt x="767" y="586"/>
                  <a:pt x="377" y="489"/>
                  <a:pt x="377" y="287"/>
                </a:cubicBezTo>
                <a:close/>
                <a:moveTo>
                  <a:pt x="1496" y="2445"/>
                </a:moveTo>
                <a:lnTo>
                  <a:pt x="990" y="2445"/>
                </a:lnTo>
                <a:lnTo>
                  <a:pt x="990" y="1091"/>
                </a:lnTo>
                <a:lnTo>
                  <a:pt x="1496" y="1091"/>
                </a:lnTo>
                <a:lnTo>
                  <a:pt x="1496" y="2445"/>
                </a:lnTo>
                <a:close/>
                <a:moveTo>
                  <a:pt x="1496" y="984"/>
                </a:moveTo>
                <a:lnTo>
                  <a:pt x="990" y="984"/>
                </a:lnTo>
                <a:lnTo>
                  <a:pt x="990" y="739"/>
                </a:lnTo>
                <a:lnTo>
                  <a:pt x="1097" y="739"/>
                </a:lnTo>
                <a:lnTo>
                  <a:pt x="1098" y="739"/>
                </a:lnTo>
                <a:lnTo>
                  <a:pt x="1496" y="739"/>
                </a:lnTo>
                <a:lnTo>
                  <a:pt x="1496" y="9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a:extLst>
              <a:ext uri="{FF2B5EF4-FFF2-40B4-BE49-F238E27FC236}">
                <a16:creationId xmlns:a16="http://schemas.microsoft.com/office/drawing/2014/main" id="{4FB86B00-C316-4A79-AE73-3C07A02ACEE6}"/>
              </a:ext>
            </a:extLst>
          </p:cNvPr>
          <p:cNvPicPr>
            <a:picLocks noChangeAspect="1"/>
          </p:cNvPicPr>
          <p:nvPr/>
        </p:nvPicPr>
        <p:blipFill rotWithShape="1">
          <a:blip r:embed="rId2">
            <a:extLst>
              <a:ext uri="{28A0092B-C50C-407E-A947-70E740481C1C}">
                <a14:useLocalDpi xmlns:a14="http://schemas.microsoft.com/office/drawing/2010/main" val="0"/>
              </a:ext>
            </a:extLst>
          </a:blip>
          <a:srcRect l="11747" r="11747" b="27160"/>
          <a:stretch/>
        </p:blipFill>
        <p:spPr>
          <a:xfrm>
            <a:off x="1433600" y="4682502"/>
            <a:ext cx="1564135" cy="1564135"/>
          </a:xfrm>
          <a:prstGeom prst="rect">
            <a:avLst/>
          </a:prstGeom>
          <a:ln>
            <a:solidFill>
              <a:schemeClr val="accent1"/>
            </a:solidFill>
          </a:ln>
        </p:spPr>
      </p:pic>
      <p:sp>
        <p:nvSpPr>
          <p:cNvPr id="27" name="矩形 26">
            <a:extLst>
              <a:ext uri="{FF2B5EF4-FFF2-40B4-BE49-F238E27FC236}">
                <a16:creationId xmlns:a16="http://schemas.microsoft.com/office/drawing/2014/main" id="{ED2D0C38-DC59-45C9-9817-9A44C5E818B8}"/>
              </a:ext>
            </a:extLst>
          </p:cNvPr>
          <p:cNvSpPr/>
          <p:nvPr/>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8" name="图片 27">
            <a:extLst>
              <a:ext uri="{FF2B5EF4-FFF2-40B4-BE49-F238E27FC236}">
                <a16:creationId xmlns:a16="http://schemas.microsoft.com/office/drawing/2014/main" id="{17D043D6-5B94-4204-8F47-0D3C88041E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29" name="图片 28">
            <a:extLst>
              <a:ext uri="{FF2B5EF4-FFF2-40B4-BE49-F238E27FC236}">
                <a16:creationId xmlns:a16="http://schemas.microsoft.com/office/drawing/2014/main" id="{0D573FC1-43DF-4E60-A939-7C71B4FBA3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30" name="文本占位符 24">
            <a:extLst>
              <a:ext uri="{FF2B5EF4-FFF2-40B4-BE49-F238E27FC236}">
                <a16:creationId xmlns:a16="http://schemas.microsoft.com/office/drawing/2014/main" id="{0CD8657B-4E87-4C65-B2C8-294AE4433247}"/>
              </a:ext>
            </a:extLst>
          </p:cNvPr>
          <p:cNvSpPr txBox="1">
            <a:spLocks/>
          </p:cNvSpPr>
          <p:nvPr/>
        </p:nvSpPr>
        <p:spPr>
          <a:xfrm>
            <a:off x="398871" y="341997"/>
            <a:ext cx="5105084" cy="480131"/>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1" kern="100" spc="130" dirty="0" smtClean="0">
                <a:solidFill>
                  <a:srgbClr val="203E6E"/>
                </a:soli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800" dirty="0">
                <a:latin typeface="+mn-lt"/>
                <a:ea typeface="+mn-ea"/>
                <a:cs typeface="+mn-ea"/>
                <a:sym typeface="+mn-lt"/>
              </a:rPr>
              <a:t>模板说明</a:t>
            </a:r>
          </a:p>
        </p:txBody>
      </p:sp>
      <p:sp>
        <p:nvSpPr>
          <p:cNvPr id="31" name="任意多边形: 形状 30">
            <a:extLst>
              <a:ext uri="{FF2B5EF4-FFF2-40B4-BE49-F238E27FC236}">
                <a16:creationId xmlns:a16="http://schemas.microsoft.com/office/drawing/2014/main" id="{8CED835A-A0B6-4D27-B35C-007CC5C627E6}"/>
              </a:ext>
            </a:extLst>
          </p:cNvPr>
          <p:cNvSpPr/>
          <p:nvPr/>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32" name="文本框 31">
            <a:extLst>
              <a:ext uri="{FF2B5EF4-FFF2-40B4-BE49-F238E27FC236}">
                <a16:creationId xmlns:a16="http://schemas.microsoft.com/office/drawing/2014/main" id="{15CA5E7A-64B2-403B-8315-F1DA59C24B37}"/>
              </a:ext>
            </a:extLst>
          </p:cNvPr>
          <p:cNvSpPr txBox="1"/>
          <p:nvPr/>
        </p:nvSpPr>
        <p:spPr>
          <a:xfrm>
            <a:off x="2009375" y="500233"/>
            <a:ext cx="3235464" cy="307777"/>
          </a:xfrm>
          <a:prstGeom prst="rect">
            <a:avLst/>
          </a:prstGeom>
          <a:noFill/>
        </p:spPr>
        <p:txBody>
          <a:bodyPr wrap="square" rtlCol="0">
            <a:spAutoFit/>
          </a:bodyPr>
          <a:lstStyle/>
          <a:p>
            <a:r>
              <a:rPr lang="en-US" altLang="zh-CN" sz="1400" dirty="0">
                <a:solidFill>
                  <a:schemeClr val="bg2">
                    <a:lumMod val="75000"/>
                  </a:schemeClr>
                </a:solidFill>
                <a:cs typeface="+mn-ea"/>
                <a:sym typeface="+mn-lt"/>
              </a:rPr>
              <a:t>Template Description</a:t>
            </a:r>
            <a:endParaRPr lang="zh-CN" altLang="en-US" sz="1400" dirty="0">
              <a:solidFill>
                <a:schemeClr val="bg2">
                  <a:lumMod val="75000"/>
                </a:schemeClr>
              </a:solidFill>
              <a:cs typeface="+mn-ea"/>
              <a:sym typeface="+mn-lt"/>
            </a:endParaRPr>
          </a:p>
        </p:txBody>
      </p:sp>
      <p:cxnSp>
        <p:nvCxnSpPr>
          <p:cNvPr id="33" name="直接连接符 32">
            <a:extLst>
              <a:ext uri="{FF2B5EF4-FFF2-40B4-BE49-F238E27FC236}">
                <a16:creationId xmlns:a16="http://schemas.microsoft.com/office/drawing/2014/main" id="{F0CF1A1B-1CBC-45A3-96CA-17DEA7C0977C}"/>
              </a:ext>
            </a:extLst>
          </p:cNvPr>
          <p:cNvCxnSpPr>
            <a:cxnSpLocks/>
          </p:cNvCxnSpPr>
          <p:nvPr/>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32F3D8E4-7A80-429C-A486-FC63E5ACCC54}"/>
              </a:ext>
            </a:extLst>
          </p:cNvPr>
          <p:cNvGrpSpPr/>
          <p:nvPr/>
        </p:nvGrpSpPr>
        <p:grpSpPr>
          <a:xfrm>
            <a:off x="9981085" y="329527"/>
            <a:ext cx="1729409" cy="404260"/>
            <a:chOff x="5869209" y="3087337"/>
            <a:chExt cx="2514124" cy="587692"/>
          </a:xfrm>
        </p:grpSpPr>
        <p:grpSp>
          <p:nvGrpSpPr>
            <p:cNvPr id="35" name="图形 4">
              <a:extLst>
                <a:ext uri="{FF2B5EF4-FFF2-40B4-BE49-F238E27FC236}">
                  <a16:creationId xmlns:a16="http://schemas.microsoft.com/office/drawing/2014/main" id="{57CF0A80-A451-40A6-9307-0EA5659A733E}"/>
                </a:ext>
              </a:extLst>
            </p:cNvPr>
            <p:cNvGrpSpPr/>
            <p:nvPr/>
          </p:nvGrpSpPr>
          <p:grpSpPr>
            <a:xfrm>
              <a:off x="5869209" y="3087337"/>
              <a:ext cx="587692" cy="587692"/>
              <a:chOff x="5869209" y="3087337"/>
              <a:chExt cx="587692" cy="587692"/>
            </a:xfrm>
            <a:solidFill>
              <a:srgbClr val="203E6E"/>
            </a:solidFill>
          </p:grpSpPr>
          <p:sp>
            <p:nvSpPr>
              <p:cNvPr id="84" name="任意多边形: 形状 83">
                <a:extLst>
                  <a:ext uri="{FF2B5EF4-FFF2-40B4-BE49-F238E27FC236}">
                    <a16:creationId xmlns:a16="http://schemas.microsoft.com/office/drawing/2014/main" id="{3CEBEC38-477A-4524-B54D-8B61BB3C5C1C}"/>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5" name="任意多边形: 形状 84">
                <a:extLst>
                  <a:ext uri="{FF2B5EF4-FFF2-40B4-BE49-F238E27FC236}">
                    <a16:creationId xmlns:a16="http://schemas.microsoft.com/office/drawing/2014/main" id="{FC1B4660-FA58-42D7-85B3-E8FB92742BC3}"/>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6" name="任意多边形: 形状 85">
                <a:extLst>
                  <a:ext uri="{FF2B5EF4-FFF2-40B4-BE49-F238E27FC236}">
                    <a16:creationId xmlns:a16="http://schemas.microsoft.com/office/drawing/2014/main" id="{6A644D8A-DEAB-40EB-9936-72F504AF671F}"/>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7" name="任意多边形: 形状 86">
                <a:extLst>
                  <a:ext uri="{FF2B5EF4-FFF2-40B4-BE49-F238E27FC236}">
                    <a16:creationId xmlns:a16="http://schemas.microsoft.com/office/drawing/2014/main" id="{82F86C04-3949-4487-892A-C1F7BD318C5A}"/>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8" name="任意多边形: 形状 87">
                <a:extLst>
                  <a:ext uri="{FF2B5EF4-FFF2-40B4-BE49-F238E27FC236}">
                    <a16:creationId xmlns:a16="http://schemas.microsoft.com/office/drawing/2014/main" id="{2107328E-702A-4B44-8412-B76607F879DC}"/>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9" name="任意多边形: 形状 88">
                <a:extLst>
                  <a:ext uri="{FF2B5EF4-FFF2-40B4-BE49-F238E27FC236}">
                    <a16:creationId xmlns:a16="http://schemas.microsoft.com/office/drawing/2014/main" id="{99363B72-7EE9-4851-B2A9-B933C40B4A55}"/>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0" name="任意多边形: 形状 89">
                <a:extLst>
                  <a:ext uri="{FF2B5EF4-FFF2-40B4-BE49-F238E27FC236}">
                    <a16:creationId xmlns:a16="http://schemas.microsoft.com/office/drawing/2014/main" id="{929B18FA-59AF-4374-BCC0-9FA546958314}"/>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1" name="任意多边形: 形状 90">
                <a:extLst>
                  <a:ext uri="{FF2B5EF4-FFF2-40B4-BE49-F238E27FC236}">
                    <a16:creationId xmlns:a16="http://schemas.microsoft.com/office/drawing/2014/main" id="{6F0BAFC8-88A8-4784-8F57-E7638F349D47}"/>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2" name="任意多边形: 形状 91">
                <a:extLst>
                  <a:ext uri="{FF2B5EF4-FFF2-40B4-BE49-F238E27FC236}">
                    <a16:creationId xmlns:a16="http://schemas.microsoft.com/office/drawing/2014/main" id="{7242CCC8-E483-4FC1-AC37-C75619C35317}"/>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3" name="任意多边形: 形状 92">
                <a:extLst>
                  <a:ext uri="{FF2B5EF4-FFF2-40B4-BE49-F238E27FC236}">
                    <a16:creationId xmlns:a16="http://schemas.microsoft.com/office/drawing/2014/main" id="{EADA37BA-2776-4243-A352-360B6FF74F39}"/>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4" name="任意多边形: 形状 93">
                <a:extLst>
                  <a:ext uri="{FF2B5EF4-FFF2-40B4-BE49-F238E27FC236}">
                    <a16:creationId xmlns:a16="http://schemas.microsoft.com/office/drawing/2014/main" id="{29BF60BF-794B-4C79-A6E9-AF35297149BA}"/>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5" name="任意多边形: 形状 94">
                <a:extLst>
                  <a:ext uri="{FF2B5EF4-FFF2-40B4-BE49-F238E27FC236}">
                    <a16:creationId xmlns:a16="http://schemas.microsoft.com/office/drawing/2014/main" id="{EB1B2C02-5947-4C16-9056-F4E34C2C459F}"/>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6" name="任意多边形: 形状 95">
                <a:extLst>
                  <a:ext uri="{FF2B5EF4-FFF2-40B4-BE49-F238E27FC236}">
                    <a16:creationId xmlns:a16="http://schemas.microsoft.com/office/drawing/2014/main" id="{90994012-060E-4F5A-8BE7-0A31B0F4FB70}"/>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7" name="任意多边形: 形状 96">
                <a:extLst>
                  <a:ext uri="{FF2B5EF4-FFF2-40B4-BE49-F238E27FC236}">
                    <a16:creationId xmlns:a16="http://schemas.microsoft.com/office/drawing/2014/main" id="{DC091EE7-1041-4A76-B0F2-DB5253914B7C}"/>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8" name="任意多边形: 形状 97">
                <a:extLst>
                  <a:ext uri="{FF2B5EF4-FFF2-40B4-BE49-F238E27FC236}">
                    <a16:creationId xmlns:a16="http://schemas.microsoft.com/office/drawing/2014/main" id="{32402F42-04D3-4395-A1A8-D66573478A2E}"/>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9" name="任意多边形: 形状 98">
                <a:extLst>
                  <a:ext uri="{FF2B5EF4-FFF2-40B4-BE49-F238E27FC236}">
                    <a16:creationId xmlns:a16="http://schemas.microsoft.com/office/drawing/2014/main" id="{BFFB72D1-8374-45E3-85E5-92580CA912B3}"/>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0" name="任意多边形: 形状 99">
                <a:extLst>
                  <a:ext uri="{FF2B5EF4-FFF2-40B4-BE49-F238E27FC236}">
                    <a16:creationId xmlns:a16="http://schemas.microsoft.com/office/drawing/2014/main" id="{0E71CDAB-AF9D-4380-AEF3-D16637342E65}"/>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1" name="任意多边形: 形状 100">
                <a:extLst>
                  <a:ext uri="{FF2B5EF4-FFF2-40B4-BE49-F238E27FC236}">
                    <a16:creationId xmlns:a16="http://schemas.microsoft.com/office/drawing/2014/main" id="{1C54109D-605F-41B1-B71E-BA505B980319}"/>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2" name="任意多边形: 形状 101">
                <a:extLst>
                  <a:ext uri="{FF2B5EF4-FFF2-40B4-BE49-F238E27FC236}">
                    <a16:creationId xmlns:a16="http://schemas.microsoft.com/office/drawing/2014/main" id="{3FF4DF3E-9551-4154-9C7D-EB16B5DFF8FA}"/>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3" name="任意多边形: 形状 102">
                <a:extLst>
                  <a:ext uri="{FF2B5EF4-FFF2-40B4-BE49-F238E27FC236}">
                    <a16:creationId xmlns:a16="http://schemas.microsoft.com/office/drawing/2014/main" id="{86E8F3CC-229A-4E96-A62F-4485A19F1A0C}"/>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4" name="任意多边形: 形状 103">
                <a:extLst>
                  <a:ext uri="{FF2B5EF4-FFF2-40B4-BE49-F238E27FC236}">
                    <a16:creationId xmlns:a16="http://schemas.microsoft.com/office/drawing/2014/main" id="{3938DB18-7ED0-4029-A534-56AE101DF8B7}"/>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5" name="任意多边形: 形状 104">
                <a:extLst>
                  <a:ext uri="{FF2B5EF4-FFF2-40B4-BE49-F238E27FC236}">
                    <a16:creationId xmlns:a16="http://schemas.microsoft.com/office/drawing/2014/main" id="{F6ECA865-896E-4FF4-86FA-63474F2C5167}"/>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6" name="任意多边形: 形状 105">
                <a:extLst>
                  <a:ext uri="{FF2B5EF4-FFF2-40B4-BE49-F238E27FC236}">
                    <a16:creationId xmlns:a16="http://schemas.microsoft.com/office/drawing/2014/main" id="{2C74B514-B643-491E-A837-E4F346E4AA81}"/>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7" name="任意多边形: 形状 106">
                <a:extLst>
                  <a:ext uri="{FF2B5EF4-FFF2-40B4-BE49-F238E27FC236}">
                    <a16:creationId xmlns:a16="http://schemas.microsoft.com/office/drawing/2014/main" id="{A6BDF5AA-9FD7-460D-9C0E-ADEDF76C31CC}"/>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8" name="任意多边形: 形状 107">
                <a:extLst>
                  <a:ext uri="{FF2B5EF4-FFF2-40B4-BE49-F238E27FC236}">
                    <a16:creationId xmlns:a16="http://schemas.microsoft.com/office/drawing/2014/main" id="{23114AE4-DA84-4609-AC84-292FCB442E75}"/>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9" name="任意多边形: 形状 108">
                <a:extLst>
                  <a:ext uri="{FF2B5EF4-FFF2-40B4-BE49-F238E27FC236}">
                    <a16:creationId xmlns:a16="http://schemas.microsoft.com/office/drawing/2014/main" id="{37BCFFBB-729C-463C-B507-81871496379F}"/>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0" name="任意多边形: 形状 109">
                <a:extLst>
                  <a:ext uri="{FF2B5EF4-FFF2-40B4-BE49-F238E27FC236}">
                    <a16:creationId xmlns:a16="http://schemas.microsoft.com/office/drawing/2014/main" id="{FB3A0500-6047-4C37-AC2A-7D8489DEF196}"/>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1" name="任意多边形: 形状 110">
                <a:extLst>
                  <a:ext uri="{FF2B5EF4-FFF2-40B4-BE49-F238E27FC236}">
                    <a16:creationId xmlns:a16="http://schemas.microsoft.com/office/drawing/2014/main" id="{1C1441E1-8863-4660-A3F2-FD973D1B2075}"/>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2" name="任意多边形: 形状 111">
                <a:extLst>
                  <a:ext uri="{FF2B5EF4-FFF2-40B4-BE49-F238E27FC236}">
                    <a16:creationId xmlns:a16="http://schemas.microsoft.com/office/drawing/2014/main" id="{A2072972-2BAD-4318-A193-D56203154183}"/>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3" name="任意多边形: 形状 112">
                <a:extLst>
                  <a:ext uri="{FF2B5EF4-FFF2-40B4-BE49-F238E27FC236}">
                    <a16:creationId xmlns:a16="http://schemas.microsoft.com/office/drawing/2014/main" id="{5291625E-D369-49C7-980F-96A28213C1AF}"/>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4" name="任意多边形: 形状 113">
                <a:extLst>
                  <a:ext uri="{FF2B5EF4-FFF2-40B4-BE49-F238E27FC236}">
                    <a16:creationId xmlns:a16="http://schemas.microsoft.com/office/drawing/2014/main" id="{200A2023-B3A1-4CB0-8F46-CF88B7B2A42F}"/>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5" name="任意多边形: 形状 114">
                <a:extLst>
                  <a:ext uri="{FF2B5EF4-FFF2-40B4-BE49-F238E27FC236}">
                    <a16:creationId xmlns:a16="http://schemas.microsoft.com/office/drawing/2014/main" id="{0BFCA050-6218-448C-803F-3C673CB4AF61}"/>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6" name="任意多边形: 形状 115">
                <a:extLst>
                  <a:ext uri="{FF2B5EF4-FFF2-40B4-BE49-F238E27FC236}">
                    <a16:creationId xmlns:a16="http://schemas.microsoft.com/office/drawing/2014/main" id="{452F4BF6-F0E4-4E30-B3D3-9629C361FB4B}"/>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7" name="任意多边形: 形状 116">
                <a:extLst>
                  <a:ext uri="{FF2B5EF4-FFF2-40B4-BE49-F238E27FC236}">
                    <a16:creationId xmlns:a16="http://schemas.microsoft.com/office/drawing/2014/main" id="{E0274486-8892-4560-8777-DD8E348843F0}"/>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8" name="任意多边形: 形状 117">
                <a:extLst>
                  <a:ext uri="{FF2B5EF4-FFF2-40B4-BE49-F238E27FC236}">
                    <a16:creationId xmlns:a16="http://schemas.microsoft.com/office/drawing/2014/main" id="{04939C86-6C29-4F5C-ADAF-964562FD1165}"/>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9" name="任意多边形: 形状 118">
                <a:extLst>
                  <a:ext uri="{FF2B5EF4-FFF2-40B4-BE49-F238E27FC236}">
                    <a16:creationId xmlns:a16="http://schemas.microsoft.com/office/drawing/2014/main" id="{ACAA96F5-2B71-4527-BB27-833DAB4F6DC3}"/>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0" name="任意多边形: 形状 119">
                <a:extLst>
                  <a:ext uri="{FF2B5EF4-FFF2-40B4-BE49-F238E27FC236}">
                    <a16:creationId xmlns:a16="http://schemas.microsoft.com/office/drawing/2014/main" id="{97688A4C-CBFB-42AE-8FF4-C1C3A34B0B38}"/>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1" name="任意多边形: 形状 120">
                <a:extLst>
                  <a:ext uri="{FF2B5EF4-FFF2-40B4-BE49-F238E27FC236}">
                    <a16:creationId xmlns:a16="http://schemas.microsoft.com/office/drawing/2014/main" id="{16218056-469E-446E-8E51-840DC4C46DF0}"/>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2" name="任意多边形: 形状 121">
                <a:extLst>
                  <a:ext uri="{FF2B5EF4-FFF2-40B4-BE49-F238E27FC236}">
                    <a16:creationId xmlns:a16="http://schemas.microsoft.com/office/drawing/2014/main" id="{2C034217-D1BF-4705-8968-68C88FDDF992}"/>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3" name="任意多边形: 形状 122">
                <a:extLst>
                  <a:ext uri="{FF2B5EF4-FFF2-40B4-BE49-F238E27FC236}">
                    <a16:creationId xmlns:a16="http://schemas.microsoft.com/office/drawing/2014/main" id="{73E6A6F9-ECA0-4F70-95C8-336E168EFF5E}"/>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4" name="任意多边形: 形状 123">
                <a:extLst>
                  <a:ext uri="{FF2B5EF4-FFF2-40B4-BE49-F238E27FC236}">
                    <a16:creationId xmlns:a16="http://schemas.microsoft.com/office/drawing/2014/main" id="{747942F1-9372-45B3-8075-B12C66618261}"/>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5" name="任意多边形: 形状 124">
                <a:extLst>
                  <a:ext uri="{FF2B5EF4-FFF2-40B4-BE49-F238E27FC236}">
                    <a16:creationId xmlns:a16="http://schemas.microsoft.com/office/drawing/2014/main" id="{E26AB715-6F3C-4084-B29F-A5D4063A043D}"/>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6" name="任意多边形: 形状 125">
                <a:extLst>
                  <a:ext uri="{FF2B5EF4-FFF2-40B4-BE49-F238E27FC236}">
                    <a16:creationId xmlns:a16="http://schemas.microsoft.com/office/drawing/2014/main" id="{0E27DB6C-001D-4EE4-A74F-ADB138E98E7E}"/>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7" name="任意多边形: 形状 126">
                <a:extLst>
                  <a:ext uri="{FF2B5EF4-FFF2-40B4-BE49-F238E27FC236}">
                    <a16:creationId xmlns:a16="http://schemas.microsoft.com/office/drawing/2014/main" id="{3A086C5D-C520-4E3A-A9D7-BFD483D609B3}"/>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8" name="任意多边形: 形状 127">
                <a:extLst>
                  <a:ext uri="{FF2B5EF4-FFF2-40B4-BE49-F238E27FC236}">
                    <a16:creationId xmlns:a16="http://schemas.microsoft.com/office/drawing/2014/main" id="{0FF976D9-7092-49ED-96D0-09F220136F65}"/>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9" name="任意多边形: 形状 128">
                <a:extLst>
                  <a:ext uri="{FF2B5EF4-FFF2-40B4-BE49-F238E27FC236}">
                    <a16:creationId xmlns:a16="http://schemas.microsoft.com/office/drawing/2014/main" id="{14DF534F-0D0A-4741-93AB-809C02F27772}"/>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0" name="任意多边形: 形状 129">
                <a:extLst>
                  <a:ext uri="{FF2B5EF4-FFF2-40B4-BE49-F238E27FC236}">
                    <a16:creationId xmlns:a16="http://schemas.microsoft.com/office/drawing/2014/main" id="{5B53FC4F-1C24-4092-9F1F-6EDBDD1F1134}"/>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1" name="任意多边形: 形状 130">
                <a:extLst>
                  <a:ext uri="{FF2B5EF4-FFF2-40B4-BE49-F238E27FC236}">
                    <a16:creationId xmlns:a16="http://schemas.microsoft.com/office/drawing/2014/main" id="{06DCA19E-3012-4E58-8DDF-F27EC4EC45B7}"/>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2" name="任意多边形: 形状 131">
                <a:extLst>
                  <a:ext uri="{FF2B5EF4-FFF2-40B4-BE49-F238E27FC236}">
                    <a16:creationId xmlns:a16="http://schemas.microsoft.com/office/drawing/2014/main" id="{800835EC-DE95-4E60-8F47-A85E6FD4384F}"/>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3" name="任意多边形: 形状 132">
                <a:extLst>
                  <a:ext uri="{FF2B5EF4-FFF2-40B4-BE49-F238E27FC236}">
                    <a16:creationId xmlns:a16="http://schemas.microsoft.com/office/drawing/2014/main" id="{9B00AA16-428A-49C4-97FA-E296D92AF85D}"/>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4" name="任意多边形: 形状 133">
                <a:extLst>
                  <a:ext uri="{FF2B5EF4-FFF2-40B4-BE49-F238E27FC236}">
                    <a16:creationId xmlns:a16="http://schemas.microsoft.com/office/drawing/2014/main" id="{EEFBB727-58C8-42BF-8304-D48ABBB236C5}"/>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5" name="任意多边形: 形状 134">
                <a:extLst>
                  <a:ext uri="{FF2B5EF4-FFF2-40B4-BE49-F238E27FC236}">
                    <a16:creationId xmlns:a16="http://schemas.microsoft.com/office/drawing/2014/main" id="{732A0C46-0CA1-4A70-B8C2-8CAAFDE3463D}"/>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6" name="任意多边形: 形状 135">
                <a:extLst>
                  <a:ext uri="{FF2B5EF4-FFF2-40B4-BE49-F238E27FC236}">
                    <a16:creationId xmlns:a16="http://schemas.microsoft.com/office/drawing/2014/main" id="{043FE13F-6516-418C-9550-5950F73ED7E1}"/>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7" name="任意多边形: 形状 136">
                <a:extLst>
                  <a:ext uri="{FF2B5EF4-FFF2-40B4-BE49-F238E27FC236}">
                    <a16:creationId xmlns:a16="http://schemas.microsoft.com/office/drawing/2014/main" id="{752FA9A3-21FC-4C71-8D2B-B9702647749C}"/>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8" name="任意多边形: 形状 137">
                <a:extLst>
                  <a:ext uri="{FF2B5EF4-FFF2-40B4-BE49-F238E27FC236}">
                    <a16:creationId xmlns:a16="http://schemas.microsoft.com/office/drawing/2014/main" id="{DAE5ABEF-91C3-4928-80B1-5C7D69738DA2}"/>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9" name="任意多边形: 形状 138">
                <a:extLst>
                  <a:ext uri="{FF2B5EF4-FFF2-40B4-BE49-F238E27FC236}">
                    <a16:creationId xmlns:a16="http://schemas.microsoft.com/office/drawing/2014/main" id="{0CC812AD-A793-41A3-AB82-A50F12442A48}"/>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0" name="任意多边形: 形状 139">
                <a:extLst>
                  <a:ext uri="{FF2B5EF4-FFF2-40B4-BE49-F238E27FC236}">
                    <a16:creationId xmlns:a16="http://schemas.microsoft.com/office/drawing/2014/main" id="{9755687E-5BCB-44C9-8DB5-CA17DD161361}"/>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1" name="任意多边形: 形状 140">
                <a:extLst>
                  <a:ext uri="{FF2B5EF4-FFF2-40B4-BE49-F238E27FC236}">
                    <a16:creationId xmlns:a16="http://schemas.microsoft.com/office/drawing/2014/main" id="{C30FEF11-0F53-4580-BA73-F161AACFE99C}"/>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2" name="任意多边形: 形状 141">
                <a:extLst>
                  <a:ext uri="{FF2B5EF4-FFF2-40B4-BE49-F238E27FC236}">
                    <a16:creationId xmlns:a16="http://schemas.microsoft.com/office/drawing/2014/main" id="{DE2B8C52-E144-43D6-8050-07E3348E28B3}"/>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3" name="任意多边形: 形状 142">
                <a:extLst>
                  <a:ext uri="{FF2B5EF4-FFF2-40B4-BE49-F238E27FC236}">
                    <a16:creationId xmlns:a16="http://schemas.microsoft.com/office/drawing/2014/main" id="{2FD89197-7952-4DC8-B4BF-C7F1F25DC63C}"/>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4" name="任意多边形: 形状 143">
                <a:extLst>
                  <a:ext uri="{FF2B5EF4-FFF2-40B4-BE49-F238E27FC236}">
                    <a16:creationId xmlns:a16="http://schemas.microsoft.com/office/drawing/2014/main" id="{FF08D80C-D1C2-4D66-978E-974046DAC1BB}"/>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5" name="任意多边形: 形状 144">
                <a:extLst>
                  <a:ext uri="{FF2B5EF4-FFF2-40B4-BE49-F238E27FC236}">
                    <a16:creationId xmlns:a16="http://schemas.microsoft.com/office/drawing/2014/main" id="{3C599CEE-FCB1-439A-9B85-9BD83C8D4AB8}"/>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6" name="任意多边形: 形状 145">
                <a:extLst>
                  <a:ext uri="{FF2B5EF4-FFF2-40B4-BE49-F238E27FC236}">
                    <a16:creationId xmlns:a16="http://schemas.microsoft.com/office/drawing/2014/main" id="{3BBD9E8E-5E11-4B70-8831-998611A33F22}"/>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7" name="任意多边形: 形状 146">
                <a:extLst>
                  <a:ext uri="{FF2B5EF4-FFF2-40B4-BE49-F238E27FC236}">
                    <a16:creationId xmlns:a16="http://schemas.microsoft.com/office/drawing/2014/main" id="{6FBBAE3F-CAED-4259-B41A-9A13879D5ECE}"/>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8" name="任意多边形: 形状 147">
                <a:extLst>
                  <a:ext uri="{FF2B5EF4-FFF2-40B4-BE49-F238E27FC236}">
                    <a16:creationId xmlns:a16="http://schemas.microsoft.com/office/drawing/2014/main" id="{FB363D19-175A-4B98-BE1D-CD4A728C661F}"/>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9" name="任意多边形: 形状 148">
                <a:extLst>
                  <a:ext uri="{FF2B5EF4-FFF2-40B4-BE49-F238E27FC236}">
                    <a16:creationId xmlns:a16="http://schemas.microsoft.com/office/drawing/2014/main" id="{74A758EF-5D59-4B98-B6D0-1F79FCF75BE7}"/>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0" name="任意多边形: 形状 149">
                <a:extLst>
                  <a:ext uri="{FF2B5EF4-FFF2-40B4-BE49-F238E27FC236}">
                    <a16:creationId xmlns:a16="http://schemas.microsoft.com/office/drawing/2014/main" id="{8413706B-0B0C-4CA8-B25B-96A17D3F7EE7}"/>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1" name="任意多边形: 形状 150">
                <a:extLst>
                  <a:ext uri="{FF2B5EF4-FFF2-40B4-BE49-F238E27FC236}">
                    <a16:creationId xmlns:a16="http://schemas.microsoft.com/office/drawing/2014/main" id="{9A034AD8-F771-46C9-B6E7-023EAEB4D427}"/>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2" name="任意多边形: 形状 151">
                <a:extLst>
                  <a:ext uri="{FF2B5EF4-FFF2-40B4-BE49-F238E27FC236}">
                    <a16:creationId xmlns:a16="http://schemas.microsoft.com/office/drawing/2014/main" id="{1F883BC0-F961-4BE1-9BDF-B67810C48BA5}"/>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3" name="任意多边形: 形状 152">
                <a:extLst>
                  <a:ext uri="{FF2B5EF4-FFF2-40B4-BE49-F238E27FC236}">
                    <a16:creationId xmlns:a16="http://schemas.microsoft.com/office/drawing/2014/main" id="{569B9B65-7591-4360-B490-9CB60EF850AB}"/>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4" name="任意多边形: 形状 153">
                <a:extLst>
                  <a:ext uri="{FF2B5EF4-FFF2-40B4-BE49-F238E27FC236}">
                    <a16:creationId xmlns:a16="http://schemas.microsoft.com/office/drawing/2014/main" id="{713D16B8-5B20-4B98-967D-6CF43AD4FD21}"/>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5" name="任意多边形: 形状 154">
                <a:extLst>
                  <a:ext uri="{FF2B5EF4-FFF2-40B4-BE49-F238E27FC236}">
                    <a16:creationId xmlns:a16="http://schemas.microsoft.com/office/drawing/2014/main" id="{D4DE6CBA-5580-4E36-9995-D6B90A198F8D}"/>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6" name="任意多边形: 形状 155">
                <a:extLst>
                  <a:ext uri="{FF2B5EF4-FFF2-40B4-BE49-F238E27FC236}">
                    <a16:creationId xmlns:a16="http://schemas.microsoft.com/office/drawing/2014/main" id="{59C27FB7-1B53-4EAF-972F-55DB34B25865}"/>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36" name="图形 4">
              <a:extLst>
                <a:ext uri="{FF2B5EF4-FFF2-40B4-BE49-F238E27FC236}">
                  <a16:creationId xmlns:a16="http://schemas.microsoft.com/office/drawing/2014/main" id="{25FFF311-B926-480D-A21E-BA945B285ED0}"/>
                </a:ext>
              </a:extLst>
            </p:cNvPr>
            <p:cNvGrpSpPr/>
            <p:nvPr/>
          </p:nvGrpSpPr>
          <p:grpSpPr>
            <a:xfrm>
              <a:off x="6551013" y="3111523"/>
              <a:ext cx="1832129" cy="407210"/>
              <a:chOff x="6551013" y="3111523"/>
              <a:chExt cx="1832129" cy="407210"/>
            </a:xfrm>
            <a:solidFill>
              <a:srgbClr val="203E6E"/>
            </a:solidFill>
          </p:grpSpPr>
          <p:sp>
            <p:nvSpPr>
              <p:cNvPr id="67" name="任意多边形: 形状 66">
                <a:extLst>
                  <a:ext uri="{FF2B5EF4-FFF2-40B4-BE49-F238E27FC236}">
                    <a16:creationId xmlns:a16="http://schemas.microsoft.com/office/drawing/2014/main" id="{1FF2D42A-A951-46A7-B43C-18265119DDBC}"/>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8" name="任意多边形: 形状 67">
                <a:extLst>
                  <a:ext uri="{FF2B5EF4-FFF2-40B4-BE49-F238E27FC236}">
                    <a16:creationId xmlns:a16="http://schemas.microsoft.com/office/drawing/2014/main" id="{83DC38C4-1894-4E99-9758-DA686D6936DF}"/>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nvGrpSpPr>
              <p:cNvPr id="69" name="图形 4">
                <a:extLst>
                  <a:ext uri="{FF2B5EF4-FFF2-40B4-BE49-F238E27FC236}">
                    <a16:creationId xmlns:a16="http://schemas.microsoft.com/office/drawing/2014/main" id="{78A6623C-323D-4EA9-BE19-7A4F0E89DE34}"/>
                  </a:ext>
                </a:extLst>
              </p:cNvPr>
              <p:cNvGrpSpPr/>
              <p:nvPr/>
            </p:nvGrpSpPr>
            <p:grpSpPr>
              <a:xfrm>
                <a:off x="7775067" y="3111523"/>
                <a:ext cx="278044" cy="346526"/>
                <a:chOff x="7775067" y="3111523"/>
                <a:chExt cx="278044" cy="346526"/>
              </a:xfrm>
              <a:solidFill>
                <a:srgbClr val="203E6E"/>
              </a:solidFill>
            </p:grpSpPr>
            <p:sp>
              <p:nvSpPr>
                <p:cNvPr id="82" name="任意多边形: 形状 81">
                  <a:extLst>
                    <a:ext uri="{FF2B5EF4-FFF2-40B4-BE49-F238E27FC236}">
                      <a16:creationId xmlns:a16="http://schemas.microsoft.com/office/drawing/2014/main" id="{F48F1293-C03F-4BBC-A55F-68AA194431BF}"/>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3" name="任意多边形: 形状 82">
                  <a:extLst>
                    <a:ext uri="{FF2B5EF4-FFF2-40B4-BE49-F238E27FC236}">
                      <a16:creationId xmlns:a16="http://schemas.microsoft.com/office/drawing/2014/main" id="{2DF0BBD4-0544-4128-B98B-75596CCC5D20}"/>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70" name="图形 4">
                <a:extLst>
                  <a:ext uri="{FF2B5EF4-FFF2-40B4-BE49-F238E27FC236}">
                    <a16:creationId xmlns:a16="http://schemas.microsoft.com/office/drawing/2014/main" id="{8938763C-D483-419D-A772-1AFDEC84B34C}"/>
                  </a:ext>
                </a:extLst>
              </p:cNvPr>
              <p:cNvGrpSpPr/>
              <p:nvPr/>
            </p:nvGrpSpPr>
            <p:grpSpPr>
              <a:xfrm>
                <a:off x="6935533" y="3137153"/>
                <a:ext cx="217660" cy="381580"/>
                <a:chOff x="6935533" y="3137153"/>
                <a:chExt cx="217660" cy="381580"/>
              </a:xfrm>
              <a:solidFill>
                <a:srgbClr val="203E6E"/>
              </a:solidFill>
            </p:grpSpPr>
            <p:sp>
              <p:nvSpPr>
                <p:cNvPr id="80" name="任意多边形: 形状 79">
                  <a:extLst>
                    <a:ext uri="{FF2B5EF4-FFF2-40B4-BE49-F238E27FC236}">
                      <a16:creationId xmlns:a16="http://schemas.microsoft.com/office/drawing/2014/main" id="{ECBCD23E-BD1B-41FA-8817-2EE73CBC5D9F}"/>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1" name="任意多边形: 形状 80">
                  <a:extLst>
                    <a:ext uri="{FF2B5EF4-FFF2-40B4-BE49-F238E27FC236}">
                      <a16:creationId xmlns:a16="http://schemas.microsoft.com/office/drawing/2014/main" id="{5E1C0A8E-F398-4D30-BF9B-1CF7DF71A63F}"/>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71" name="图形 4">
                <a:extLst>
                  <a:ext uri="{FF2B5EF4-FFF2-40B4-BE49-F238E27FC236}">
                    <a16:creationId xmlns:a16="http://schemas.microsoft.com/office/drawing/2014/main" id="{22D028F2-3D5D-412A-A200-9133679F3A8B}"/>
                  </a:ext>
                </a:extLst>
              </p:cNvPr>
              <p:cNvGrpSpPr/>
              <p:nvPr/>
            </p:nvGrpSpPr>
            <p:grpSpPr>
              <a:xfrm>
                <a:off x="7234046" y="3181343"/>
                <a:ext cx="297518" cy="298128"/>
                <a:chOff x="7234046" y="3181343"/>
                <a:chExt cx="297518" cy="298128"/>
              </a:xfrm>
              <a:solidFill>
                <a:srgbClr val="203E6E"/>
              </a:solidFill>
            </p:grpSpPr>
            <p:sp>
              <p:nvSpPr>
                <p:cNvPr id="77" name="任意多边形: 形状 76">
                  <a:extLst>
                    <a:ext uri="{FF2B5EF4-FFF2-40B4-BE49-F238E27FC236}">
                      <a16:creationId xmlns:a16="http://schemas.microsoft.com/office/drawing/2014/main" id="{8EE9E4A2-29A3-4085-AB34-150877E6AB89}"/>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8" name="任意多边形: 形状 77">
                  <a:extLst>
                    <a:ext uri="{FF2B5EF4-FFF2-40B4-BE49-F238E27FC236}">
                      <a16:creationId xmlns:a16="http://schemas.microsoft.com/office/drawing/2014/main" id="{B6A47B93-D9D1-4B6C-95F0-BBA29FA7840F}"/>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9" name="任意多边形: 形状 78">
                  <a:extLst>
                    <a:ext uri="{FF2B5EF4-FFF2-40B4-BE49-F238E27FC236}">
                      <a16:creationId xmlns:a16="http://schemas.microsoft.com/office/drawing/2014/main" id="{07BB60B7-1630-472A-8C8B-73B623CB2620}"/>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72" name="图形 4">
                <a:extLst>
                  <a:ext uri="{FF2B5EF4-FFF2-40B4-BE49-F238E27FC236}">
                    <a16:creationId xmlns:a16="http://schemas.microsoft.com/office/drawing/2014/main" id="{50DAD1B5-BD10-42A8-AFF3-46300AA94F32}"/>
                  </a:ext>
                </a:extLst>
              </p:cNvPr>
              <p:cNvGrpSpPr/>
              <p:nvPr/>
            </p:nvGrpSpPr>
            <p:grpSpPr>
              <a:xfrm>
                <a:off x="6551013" y="3163251"/>
                <a:ext cx="324255" cy="287750"/>
                <a:chOff x="6551013" y="3163251"/>
                <a:chExt cx="324255" cy="287750"/>
              </a:xfrm>
              <a:solidFill>
                <a:srgbClr val="203E6E"/>
              </a:solidFill>
            </p:grpSpPr>
            <p:sp>
              <p:nvSpPr>
                <p:cNvPr id="73" name="任意多边形: 形状 72">
                  <a:extLst>
                    <a:ext uri="{FF2B5EF4-FFF2-40B4-BE49-F238E27FC236}">
                      <a16:creationId xmlns:a16="http://schemas.microsoft.com/office/drawing/2014/main" id="{5AB426F8-BB03-49C2-824B-6BB67CE7E08A}"/>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4" name="任意多边形: 形状 73">
                  <a:extLst>
                    <a:ext uri="{FF2B5EF4-FFF2-40B4-BE49-F238E27FC236}">
                      <a16:creationId xmlns:a16="http://schemas.microsoft.com/office/drawing/2014/main" id="{EADB5EED-E32D-48E4-B7A5-8030386F1F53}"/>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5" name="任意多边形: 形状 74">
                  <a:extLst>
                    <a:ext uri="{FF2B5EF4-FFF2-40B4-BE49-F238E27FC236}">
                      <a16:creationId xmlns:a16="http://schemas.microsoft.com/office/drawing/2014/main" id="{CB4ACFDB-1941-4BA8-86E4-48481221AEBB}"/>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6" name="任意多边形: 形状 75">
                  <a:extLst>
                    <a:ext uri="{FF2B5EF4-FFF2-40B4-BE49-F238E27FC236}">
                      <a16:creationId xmlns:a16="http://schemas.microsoft.com/office/drawing/2014/main" id="{3186F646-5A60-4B97-B6B8-1AA09D0EE459}"/>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grpSp>
          <p:nvGrpSpPr>
            <p:cNvPr id="37" name="图形 4">
              <a:extLst>
                <a:ext uri="{FF2B5EF4-FFF2-40B4-BE49-F238E27FC236}">
                  <a16:creationId xmlns:a16="http://schemas.microsoft.com/office/drawing/2014/main" id="{57B5A6AB-266A-4AC2-8F34-9AA9882902F8}"/>
                </a:ext>
              </a:extLst>
            </p:cNvPr>
            <p:cNvGrpSpPr/>
            <p:nvPr/>
          </p:nvGrpSpPr>
          <p:grpSpPr>
            <a:xfrm>
              <a:off x="6550914" y="3542537"/>
              <a:ext cx="1832419" cy="67151"/>
              <a:chOff x="6550914" y="3542537"/>
              <a:chExt cx="1832419" cy="67151"/>
            </a:xfrm>
            <a:solidFill>
              <a:srgbClr val="203E6E"/>
            </a:solidFill>
          </p:grpSpPr>
          <p:sp>
            <p:nvSpPr>
              <p:cNvPr id="38" name="任意多边形: 形状 37">
                <a:extLst>
                  <a:ext uri="{FF2B5EF4-FFF2-40B4-BE49-F238E27FC236}">
                    <a16:creationId xmlns:a16="http://schemas.microsoft.com/office/drawing/2014/main" id="{3DF694D8-A8CC-4D8A-9DB3-3C0545C3EBEF}"/>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9" name="任意多边形: 形状 38">
                <a:extLst>
                  <a:ext uri="{FF2B5EF4-FFF2-40B4-BE49-F238E27FC236}">
                    <a16:creationId xmlns:a16="http://schemas.microsoft.com/office/drawing/2014/main" id="{555319A5-F25E-4024-9D7C-83134414C933}"/>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0" name="任意多边形: 形状 39">
                <a:extLst>
                  <a:ext uri="{FF2B5EF4-FFF2-40B4-BE49-F238E27FC236}">
                    <a16:creationId xmlns:a16="http://schemas.microsoft.com/office/drawing/2014/main" id="{6B0D1C8B-0218-4904-9697-84C76A0D17C4}"/>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1" name="任意多边形: 形状 40">
                <a:extLst>
                  <a:ext uri="{FF2B5EF4-FFF2-40B4-BE49-F238E27FC236}">
                    <a16:creationId xmlns:a16="http://schemas.microsoft.com/office/drawing/2014/main" id="{55E3AF28-87E9-49E3-B581-BF829F0F6B31}"/>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2" name="任意多边形: 形状 41">
                <a:extLst>
                  <a:ext uri="{FF2B5EF4-FFF2-40B4-BE49-F238E27FC236}">
                    <a16:creationId xmlns:a16="http://schemas.microsoft.com/office/drawing/2014/main" id="{C0BDFC44-43EA-4CA3-93E9-E6F045F178FE}"/>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3" name="任意多边形: 形状 42">
                <a:extLst>
                  <a:ext uri="{FF2B5EF4-FFF2-40B4-BE49-F238E27FC236}">
                    <a16:creationId xmlns:a16="http://schemas.microsoft.com/office/drawing/2014/main" id="{29F12138-FB11-4D9F-A4BB-AD545923C794}"/>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4" name="任意多边形: 形状 43">
                <a:extLst>
                  <a:ext uri="{FF2B5EF4-FFF2-40B4-BE49-F238E27FC236}">
                    <a16:creationId xmlns:a16="http://schemas.microsoft.com/office/drawing/2014/main" id="{4C5A278E-BBE4-46BB-9572-7B6AD6AA858A}"/>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5" name="任意多边形: 形状 44">
                <a:extLst>
                  <a:ext uri="{FF2B5EF4-FFF2-40B4-BE49-F238E27FC236}">
                    <a16:creationId xmlns:a16="http://schemas.microsoft.com/office/drawing/2014/main" id="{B1B40D98-7C4B-441B-BAAB-317B3CE853E4}"/>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6" name="任意多边形: 形状 45">
                <a:extLst>
                  <a:ext uri="{FF2B5EF4-FFF2-40B4-BE49-F238E27FC236}">
                    <a16:creationId xmlns:a16="http://schemas.microsoft.com/office/drawing/2014/main" id="{F51E4FAE-F19C-49E2-80A5-AD1C0891F3EE}"/>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7" name="任意多边形: 形状 46">
                <a:extLst>
                  <a:ext uri="{FF2B5EF4-FFF2-40B4-BE49-F238E27FC236}">
                    <a16:creationId xmlns:a16="http://schemas.microsoft.com/office/drawing/2014/main" id="{797799FD-B9DB-4BD5-A64B-57AF23C0AB04}"/>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8" name="任意多边形: 形状 47">
                <a:extLst>
                  <a:ext uri="{FF2B5EF4-FFF2-40B4-BE49-F238E27FC236}">
                    <a16:creationId xmlns:a16="http://schemas.microsoft.com/office/drawing/2014/main" id="{7881605F-1120-468B-8F08-C7DD4BFD6BCF}"/>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9" name="任意多边形: 形状 48">
                <a:extLst>
                  <a:ext uri="{FF2B5EF4-FFF2-40B4-BE49-F238E27FC236}">
                    <a16:creationId xmlns:a16="http://schemas.microsoft.com/office/drawing/2014/main" id="{E51EB44F-2D41-4385-A4D2-2B159BF99637}"/>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0" name="任意多边形: 形状 49">
                <a:extLst>
                  <a:ext uri="{FF2B5EF4-FFF2-40B4-BE49-F238E27FC236}">
                    <a16:creationId xmlns:a16="http://schemas.microsoft.com/office/drawing/2014/main" id="{F8E0B2BD-5500-4490-BCD2-9B5CAB54AE7E}"/>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1" name="任意多边形: 形状 50">
                <a:extLst>
                  <a:ext uri="{FF2B5EF4-FFF2-40B4-BE49-F238E27FC236}">
                    <a16:creationId xmlns:a16="http://schemas.microsoft.com/office/drawing/2014/main" id="{FBAAD9FF-6BBC-4C65-BE5E-06FE53AE1B50}"/>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2" name="任意多边形: 形状 51">
                <a:extLst>
                  <a:ext uri="{FF2B5EF4-FFF2-40B4-BE49-F238E27FC236}">
                    <a16:creationId xmlns:a16="http://schemas.microsoft.com/office/drawing/2014/main" id="{8AA905C1-036D-43C7-B400-2A0C617FCA15}"/>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3" name="任意多边形: 形状 52">
                <a:extLst>
                  <a:ext uri="{FF2B5EF4-FFF2-40B4-BE49-F238E27FC236}">
                    <a16:creationId xmlns:a16="http://schemas.microsoft.com/office/drawing/2014/main" id="{95882F99-B4AA-4175-8C1C-246FB21F1644}"/>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4" name="任意多边形: 形状 53">
                <a:extLst>
                  <a:ext uri="{FF2B5EF4-FFF2-40B4-BE49-F238E27FC236}">
                    <a16:creationId xmlns:a16="http://schemas.microsoft.com/office/drawing/2014/main" id="{C3408ADA-958F-4A3B-A205-30BE44F3615E}"/>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5" name="任意多边形: 形状 54">
                <a:extLst>
                  <a:ext uri="{FF2B5EF4-FFF2-40B4-BE49-F238E27FC236}">
                    <a16:creationId xmlns:a16="http://schemas.microsoft.com/office/drawing/2014/main" id="{2982EA4B-879D-4E5A-A3A4-B2E938C845F7}"/>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6" name="任意多边形: 形状 55">
                <a:extLst>
                  <a:ext uri="{FF2B5EF4-FFF2-40B4-BE49-F238E27FC236}">
                    <a16:creationId xmlns:a16="http://schemas.microsoft.com/office/drawing/2014/main" id="{9962811D-A9FE-460E-B8CD-12AC156A124B}"/>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7" name="任意多边形: 形状 56">
                <a:extLst>
                  <a:ext uri="{FF2B5EF4-FFF2-40B4-BE49-F238E27FC236}">
                    <a16:creationId xmlns:a16="http://schemas.microsoft.com/office/drawing/2014/main" id="{9BF16DB0-B8F5-480A-ACCE-F53E93CA754B}"/>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8" name="任意多边形: 形状 57">
                <a:extLst>
                  <a:ext uri="{FF2B5EF4-FFF2-40B4-BE49-F238E27FC236}">
                    <a16:creationId xmlns:a16="http://schemas.microsoft.com/office/drawing/2014/main" id="{8BDAF067-79E0-4D88-8535-DA96E9A2AABC}"/>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9" name="任意多边形: 形状 58">
                <a:extLst>
                  <a:ext uri="{FF2B5EF4-FFF2-40B4-BE49-F238E27FC236}">
                    <a16:creationId xmlns:a16="http://schemas.microsoft.com/office/drawing/2014/main" id="{22DE02DB-0B89-4783-BA6D-406BA69E1BCA}"/>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0" name="任意多边形: 形状 59">
                <a:extLst>
                  <a:ext uri="{FF2B5EF4-FFF2-40B4-BE49-F238E27FC236}">
                    <a16:creationId xmlns:a16="http://schemas.microsoft.com/office/drawing/2014/main" id="{710A5E4F-FFDF-4AD0-8F90-20D5A8AA3E10}"/>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1" name="任意多边形: 形状 60">
                <a:extLst>
                  <a:ext uri="{FF2B5EF4-FFF2-40B4-BE49-F238E27FC236}">
                    <a16:creationId xmlns:a16="http://schemas.microsoft.com/office/drawing/2014/main" id="{DA7285FB-191E-4938-86B7-C8AFC7AB6842}"/>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2" name="任意多边形: 形状 61">
                <a:extLst>
                  <a:ext uri="{FF2B5EF4-FFF2-40B4-BE49-F238E27FC236}">
                    <a16:creationId xmlns:a16="http://schemas.microsoft.com/office/drawing/2014/main" id="{4F04ECE6-BDF7-4434-8A8D-85335CD5AD94}"/>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3" name="任意多边形: 形状 62">
                <a:extLst>
                  <a:ext uri="{FF2B5EF4-FFF2-40B4-BE49-F238E27FC236}">
                    <a16:creationId xmlns:a16="http://schemas.microsoft.com/office/drawing/2014/main" id="{1200F98F-304D-4CD6-8742-3C86A8C5F6CB}"/>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4" name="任意多边形: 形状 63">
                <a:extLst>
                  <a:ext uri="{FF2B5EF4-FFF2-40B4-BE49-F238E27FC236}">
                    <a16:creationId xmlns:a16="http://schemas.microsoft.com/office/drawing/2014/main" id="{22CE67B8-CDAC-4E74-A954-3D88620646F9}"/>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5" name="任意多边形: 形状 64">
                <a:extLst>
                  <a:ext uri="{FF2B5EF4-FFF2-40B4-BE49-F238E27FC236}">
                    <a16:creationId xmlns:a16="http://schemas.microsoft.com/office/drawing/2014/main" id="{AD4D2A95-B61A-4647-BE30-066A8C9190BF}"/>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6" name="任意多边形: 形状 65">
                <a:extLst>
                  <a:ext uri="{FF2B5EF4-FFF2-40B4-BE49-F238E27FC236}">
                    <a16:creationId xmlns:a16="http://schemas.microsoft.com/office/drawing/2014/main" id="{13039E52-EEE5-4D30-8DC6-A04E53E0C957}"/>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cxnSp>
        <p:nvCxnSpPr>
          <p:cNvPr id="157" name="直接连接符 156">
            <a:extLst>
              <a:ext uri="{FF2B5EF4-FFF2-40B4-BE49-F238E27FC236}">
                <a16:creationId xmlns:a16="http://schemas.microsoft.com/office/drawing/2014/main" id="{74316617-3DC3-4F61-B223-50A92BC3D359}"/>
              </a:ext>
            </a:extLst>
          </p:cNvPr>
          <p:cNvCxnSpPr>
            <a:cxnSpLocks/>
          </p:cNvCxnSpPr>
          <p:nvPr/>
        </p:nvCxnSpPr>
        <p:spPr>
          <a:xfrm>
            <a:off x="1433600" y="1513845"/>
            <a:ext cx="1027660" cy="0"/>
          </a:xfrm>
          <a:prstGeom prst="line">
            <a:avLst/>
          </a:prstGeom>
        </p:spPr>
        <p:style>
          <a:lnRef idx="1">
            <a:schemeClr val="accent1"/>
          </a:lnRef>
          <a:fillRef idx="0">
            <a:schemeClr val="accent1"/>
          </a:fillRef>
          <a:effectRef idx="0">
            <a:schemeClr val="accent1"/>
          </a:effectRef>
          <a:fontRef idx="minor">
            <a:schemeClr val="tx1"/>
          </a:fontRef>
        </p:style>
      </p:cxnSp>
      <p:sp>
        <p:nvSpPr>
          <p:cNvPr id="158" name="矩形 157">
            <a:extLst>
              <a:ext uri="{FF2B5EF4-FFF2-40B4-BE49-F238E27FC236}">
                <a16:creationId xmlns:a16="http://schemas.microsoft.com/office/drawing/2014/main" id="{08ADA401-2910-4FB5-811F-465649C279E1}"/>
              </a:ext>
            </a:extLst>
          </p:cNvPr>
          <p:cNvSpPr/>
          <p:nvPr/>
        </p:nvSpPr>
        <p:spPr>
          <a:xfrm>
            <a:off x="1433600" y="1513845"/>
            <a:ext cx="540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158">
            <a:extLst>
              <a:ext uri="{FF2B5EF4-FFF2-40B4-BE49-F238E27FC236}">
                <a16:creationId xmlns:a16="http://schemas.microsoft.com/office/drawing/2014/main" id="{97F29169-DCB9-4EAF-968D-68D26815D818}"/>
              </a:ext>
            </a:extLst>
          </p:cNvPr>
          <p:cNvCxnSpPr>
            <a:cxnSpLocks/>
          </p:cNvCxnSpPr>
          <p:nvPr/>
        </p:nvCxnSpPr>
        <p:spPr>
          <a:xfrm>
            <a:off x="7594015" y="1513845"/>
            <a:ext cx="1027660" cy="0"/>
          </a:xfrm>
          <a:prstGeom prst="line">
            <a:avLst/>
          </a:prstGeom>
        </p:spPr>
        <p:style>
          <a:lnRef idx="1">
            <a:schemeClr val="accent1"/>
          </a:lnRef>
          <a:fillRef idx="0">
            <a:schemeClr val="accent1"/>
          </a:fillRef>
          <a:effectRef idx="0">
            <a:schemeClr val="accent1"/>
          </a:effectRef>
          <a:fontRef idx="minor">
            <a:schemeClr val="tx1"/>
          </a:fontRef>
        </p:style>
      </p:cxnSp>
      <p:sp>
        <p:nvSpPr>
          <p:cNvPr id="160" name="矩形 159">
            <a:extLst>
              <a:ext uri="{FF2B5EF4-FFF2-40B4-BE49-F238E27FC236}">
                <a16:creationId xmlns:a16="http://schemas.microsoft.com/office/drawing/2014/main" id="{A1AAA334-003E-471C-B8A4-B238F6461365}"/>
              </a:ext>
            </a:extLst>
          </p:cNvPr>
          <p:cNvSpPr/>
          <p:nvPr/>
        </p:nvSpPr>
        <p:spPr>
          <a:xfrm>
            <a:off x="7594015" y="1513845"/>
            <a:ext cx="540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a:extLst>
              <a:ext uri="{FF2B5EF4-FFF2-40B4-BE49-F238E27FC236}">
                <a16:creationId xmlns:a16="http://schemas.microsoft.com/office/drawing/2014/main" id="{28F78AB0-B2B0-4C84-B3E0-606E89BF9AAC}"/>
              </a:ext>
            </a:extLst>
          </p:cNvPr>
          <p:cNvCxnSpPr>
            <a:cxnSpLocks/>
          </p:cNvCxnSpPr>
          <p:nvPr/>
        </p:nvCxnSpPr>
        <p:spPr>
          <a:xfrm>
            <a:off x="7594015" y="4959675"/>
            <a:ext cx="1027660" cy="0"/>
          </a:xfrm>
          <a:prstGeom prst="line">
            <a:avLst/>
          </a:prstGeom>
        </p:spPr>
        <p:style>
          <a:lnRef idx="1">
            <a:schemeClr val="accent1"/>
          </a:lnRef>
          <a:fillRef idx="0">
            <a:schemeClr val="accent1"/>
          </a:fillRef>
          <a:effectRef idx="0">
            <a:schemeClr val="accent1"/>
          </a:effectRef>
          <a:fontRef idx="minor">
            <a:schemeClr val="tx1"/>
          </a:fontRef>
        </p:style>
      </p:cxnSp>
      <p:sp>
        <p:nvSpPr>
          <p:cNvPr id="162" name="矩形 161">
            <a:extLst>
              <a:ext uri="{FF2B5EF4-FFF2-40B4-BE49-F238E27FC236}">
                <a16:creationId xmlns:a16="http://schemas.microsoft.com/office/drawing/2014/main" id="{1E6AC458-BE4A-43A0-A74C-81B0580C76AE}"/>
              </a:ext>
            </a:extLst>
          </p:cNvPr>
          <p:cNvSpPr/>
          <p:nvPr/>
        </p:nvSpPr>
        <p:spPr>
          <a:xfrm>
            <a:off x="7594015" y="4959675"/>
            <a:ext cx="540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3" name="图片 162">
            <a:extLst>
              <a:ext uri="{FF2B5EF4-FFF2-40B4-BE49-F238E27FC236}">
                <a16:creationId xmlns:a16="http://schemas.microsoft.com/office/drawing/2014/main" id="{1BED312F-18A2-4770-89B4-7A1D7E369899}"/>
              </a:ext>
            </a:extLst>
          </p:cNvPr>
          <p:cNvPicPr>
            <a:picLocks noChangeAspect="1"/>
          </p:cNvPicPr>
          <p:nvPr/>
        </p:nvPicPr>
        <p:blipFill rotWithShape="1">
          <a:blip r:embed="rId2">
            <a:extLst>
              <a:ext uri="{28A0092B-C50C-407E-A947-70E740481C1C}">
                <a14:useLocalDpi xmlns:a14="http://schemas.microsoft.com/office/drawing/2010/main" val="0"/>
              </a:ext>
            </a:extLst>
          </a:blip>
          <a:srcRect l="11747" r="11747" b="27160"/>
          <a:stretch/>
        </p:blipFill>
        <p:spPr>
          <a:xfrm>
            <a:off x="3570150" y="4682502"/>
            <a:ext cx="1564135" cy="1564135"/>
          </a:xfrm>
          <a:prstGeom prst="rect">
            <a:avLst/>
          </a:prstGeom>
          <a:ln>
            <a:solidFill>
              <a:schemeClr val="accent1"/>
            </a:solidFill>
          </a:ln>
        </p:spPr>
      </p:pic>
    </p:spTree>
    <p:extLst>
      <p:ext uri="{BB962C8B-B14F-4D97-AF65-F5344CB8AC3E}">
        <p14:creationId xmlns:p14="http://schemas.microsoft.com/office/powerpoint/2010/main" val="3803403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049998-F9D8-4553-8B4A-CB9C15D344CD}"/>
              </a:ext>
            </a:extLst>
          </p:cNvPr>
          <p:cNvSpPr/>
          <p:nvPr/>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a:extLst>
              <a:ext uri="{FF2B5EF4-FFF2-40B4-BE49-F238E27FC236}">
                <a16:creationId xmlns:a16="http://schemas.microsoft.com/office/drawing/2014/main" id="{2572A981-AFD1-45A1-AFEC-49106D195E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6" name="图片 5">
            <a:extLst>
              <a:ext uri="{FF2B5EF4-FFF2-40B4-BE49-F238E27FC236}">
                <a16:creationId xmlns:a16="http://schemas.microsoft.com/office/drawing/2014/main" id="{AF28D9D9-D24C-4827-8A4C-023BE6E239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7" name="文本占位符 24">
            <a:extLst>
              <a:ext uri="{FF2B5EF4-FFF2-40B4-BE49-F238E27FC236}">
                <a16:creationId xmlns:a16="http://schemas.microsoft.com/office/drawing/2014/main" id="{F8536962-D511-4373-B518-F50E72090217}"/>
              </a:ext>
            </a:extLst>
          </p:cNvPr>
          <p:cNvSpPr txBox="1">
            <a:spLocks/>
          </p:cNvSpPr>
          <p:nvPr/>
        </p:nvSpPr>
        <p:spPr>
          <a:xfrm>
            <a:off x="398871" y="341997"/>
            <a:ext cx="5105084" cy="480131"/>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b="1" kern="100" spc="130" dirty="0" smtClean="0">
                <a:solidFill>
                  <a:srgbClr val="203E6E"/>
                </a:soli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800" dirty="0">
                <a:latin typeface="+mn-lt"/>
                <a:ea typeface="+mn-ea"/>
                <a:cs typeface="+mn-ea"/>
                <a:sym typeface="+mn-lt"/>
              </a:rPr>
              <a:t>设计规范</a:t>
            </a:r>
          </a:p>
        </p:txBody>
      </p:sp>
      <p:sp>
        <p:nvSpPr>
          <p:cNvPr id="8" name="任意多边形: 形状 7">
            <a:extLst>
              <a:ext uri="{FF2B5EF4-FFF2-40B4-BE49-F238E27FC236}">
                <a16:creationId xmlns:a16="http://schemas.microsoft.com/office/drawing/2014/main" id="{D12EFF67-9805-432E-8F98-E614A6608DD6}"/>
              </a:ext>
            </a:extLst>
          </p:cNvPr>
          <p:cNvSpPr/>
          <p:nvPr/>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16FD1555-5969-4F7F-86F2-84A88EACE076}"/>
              </a:ext>
            </a:extLst>
          </p:cNvPr>
          <p:cNvSpPr txBox="1"/>
          <p:nvPr/>
        </p:nvSpPr>
        <p:spPr>
          <a:xfrm>
            <a:off x="2009375" y="500233"/>
            <a:ext cx="3235464" cy="307777"/>
          </a:xfrm>
          <a:prstGeom prst="rect">
            <a:avLst/>
          </a:prstGeom>
          <a:noFill/>
        </p:spPr>
        <p:txBody>
          <a:bodyPr wrap="square" rtlCol="0">
            <a:spAutoFit/>
          </a:bodyPr>
          <a:lstStyle/>
          <a:p>
            <a:r>
              <a:rPr lang="en-US" altLang="zh-CN" sz="1400" dirty="0">
                <a:solidFill>
                  <a:schemeClr val="bg2">
                    <a:lumMod val="75000"/>
                  </a:schemeClr>
                </a:solidFill>
                <a:cs typeface="+mn-ea"/>
                <a:sym typeface="+mn-lt"/>
              </a:rPr>
              <a:t>Design Specifications</a:t>
            </a:r>
          </a:p>
        </p:txBody>
      </p:sp>
      <p:cxnSp>
        <p:nvCxnSpPr>
          <p:cNvPr id="10" name="直接连接符 9">
            <a:extLst>
              <a:ext uri="{FF2B5EF4-FFF2-40B4-BE49-F238E27FC236}">
                <a16:creationId xmlns:a16="http://schemas.microsoft.com/office/drawing/2014/main" id="{E4EC66CA-074B-4726-AA7D-F4AEE77CB4AA}"/>
              </a:ext>
            </a:extLst>
          </p:cNvPr>
          <p:cNvCxnSpPr>
            <a:cxnSpLocks/>
          </p:cNvCxnSpPr>
          <p:nvPr/>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A44B5971-E938-478D-979E-97EA48711160}"/>
              </a:ext>
            </a:extLst>
          </p:cNvPr>
          <p:cNvGrpSpPr/>
          <p:nvPr/>
        </p:nvGrpSpPr>
        <p:grpSpPr>
          <a:xfrm>
            <a:off x="9981085" y="329527"/>
            <a:ext cx="1729409" cy="404260"/>
            <a:chOff x="5869209" y="3087337"/>
            <a:chExt cx="2514124" cy="587692"/>
          </a:xfrm>
        </p:grpSpPr>
        <p:grpSp>
          <p:nvGrpSpPr>
            <p:cNvPr id="12" name="图形 4">
              <a:extLst>
                <a:ext uri="{FF2B5EF4-FFF2-40B4-BE49-F238E27FC236}">
                  <a16:creationId xmlns:a16="http://schemas.microsoft.com/office/drawing/2014/main" id="{00B9622D-9730-4A24-BA13-93CA5119BF0C}"/>
                </a:ext>
              </a:extLst>
            </p:cNvPr>
            <p:cNvGrpSpPr/>
            <p:nvPr/>
          </p:nvGrpSpPr>
          <p:grpSpPr>
            <a:xfrm>
              <a:off x="5869209" y="3087337"/>
              <a:ext cx="587692" cy="587692"/>
              <a:chOff x="5869209" y="3087337"/>
              <a:chExt cx="587692" cy="587692"/>
            </a:xfrm>
            <a:solidFill>
              <a:srgbClr val="203E6E"/>
            </a:solidFill>
          </p:grpSpPr>
          <p:sp>
            <p:nvSpPr>
              <p:cNvPr id="61" name="任意多边形: 形状 60">
                <a:extLst>
                  <a:ext uri="{FF2B5EF4-FFF2-40B4-BE49-F238E27FC236}">
                    <a16:creationId xmlns:a16="http://schemas.microsoft.com/office/drawing/2014/main" id="{EC27DADA-7E1F-430B-A8C6-1A155AF0F5D7}"/>
                  </a:ext>
                </a:extLst>
              </p:cNvPr>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2" name="任意多边形: 形状 61">
                <a:extLst>
                  <a:ext uri="{FF2B5EF4-FFF2-40B4-BE49-F238E27FC236}">
                    <a16:creationId xmlns:a16="http://schemas.microsoft.com/office/drawing/2014/main" id="{9A933CA2-902F-4F24-AFE6-B1FD97429C9B}"/>
                  </a:ext>
                </a:extLst>
              </p:cNvPr>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3" name="任意多边形: 形状 62">
                <a:extLst>
                  <a:ext uri="{FF2B5EF4-FFF2-40B4-BE49-F238E27FC236}">
                    <a16:creationId xmlns:a16="http://schemas.microsoft.com/office/drawing/2014/main" id="{E37F8252-EBD8-4ED1-9E00-F6E8D1DCDDAC}"/>
                  </a:ext>
                </a:extLst>
              </p:cNvPr>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4" name="任意多边形: 形状 63">
                <a:extLst>
                  <a:ext uri="{FF2B5EF4-FFF2-40B4-BE49-F238E27FC236}">
                    <a16:creationId xmlns:a16="http://schemas.microsoft.com/office/drawing/2014/main" id="{68FEB262-F3CA-4F9A-A9A6-31C27E437D93}"/>
                  </a:ext>
                </a:extLst>
              </p:cNvPr>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5" name="任意多边形: 形状 64">
                <a:extLst>
                  <a:ext uri="{FF2B5EF4-FFF2-40B4-BE49-F238E27FC236}">
                    <a16:creationId xmlns:a16="http://schemas.microsoft.com/office/drawing/2014/main" id="{B9CB6D1E-289F-478F-99F4-73F17A7D671E}"/>
                  </a:ext>
                </a:extLst>
              </p:cNvPr>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6" name="任意多边形: 形状 65">
                <a:extLst>
                  <a:ext uri="{FF2B5EF4-FFF2-40B4-BE49-F238E27FC236}">
                    <a16:creationId xmlns:a16="http://schemas.microsoft.com/office/drawing/2014/main" id="{3FB5DAC3-A4A1-44E5-AD2A-14B1BBDC36F1}"/>
                  </a:ext>
                </a:extLst>
              </p:cNvPr>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7" name="任意多边形: 形状 66">
                <a:extLst>
                  <a:ext uri="{FF2B5EF4-FFF2-40B4-BE49-F238E27FC236}">
                    <a16:creationId xmlns:a16="http://schemas.microsoft.com/office/drawing/2014/main" id="{62DCA589-5A3F-44FD-AAF7-91AA23A77E65}"/>
                  </a:ext>
                </a:extLst>
              </p:cNvPr>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8" name="任意多边形: 形状 67">
                <a:extLst>
                  <a:ext uri="{FF2B5EF4-FFF2-40B4-BE49-F238E27FC236}">
                    <a16:creationId xmlns:a16="http://schemas.microsoft.com/office/drawing/2014/main" id="{A651644F-9E42-4575-91C9-C37BB11EC52F}"/>
                  </a:ext>
                </a:extLst>
              </p:cNvPr>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9" name="任意多边形: 形状 68">
                <a:extLst>
                  <a:ext uri="{FF2B5EF4-FFF2-40B4-BE49-F238E27FC236}">
                    <a16:creationId xmlns:a16="http://schemas.microsoft.com/office/drawing/2014/main" id="{3D9DE348-854B-44AC-822F-4ECB2305C8A0}"/>
                  </a:ext>
                </a:extLst>
              </p:cNvPr>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0" name="任意多边形: 形状 69">
                <a:extLst>
                  <a:ext uri="{FF2B5EF4-FFF2-40B4-BE49-F238E27FC236}">
                    <a16:creationId xmlns:a16="http://schemas.microsoft.com/office/drawing/2014/main" id="{9170B6E8-EAD2-4AD2-A5A0-5CE85E2593CC}"/>
                  </a:ext>
                </a:extLst>
              </p:cNvPr>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1" name="任意多边形: 形状 70">
                <a:extLst>
                  <a:ext uri="{FF2B5EF4-FFF2-40B4-BE49-F238E27FC236}">
                    <a16:creationId xmlns:a16="http://schemas.microsoft.com/office/drawing/2014/main" id="{3614EAEF-F053-4750-86DA-4472168DD771}"/>
                  </a:ext>
                </a:extLst>
              </p:cNvPr>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2" name="任意多边形: 形状 71">
                <a:extLst>
                  <a:ext uri="{FF2B5EF4-FFF2-40B4-BE49-F238E27FC236}">
                    <a16:creationId xmlns:a16="http://schemas.microsoft.com/office/drawing/2014/main" id="{FA760A6E-87DF-4ED1-A0AA-EA89C66D39A6}"/>
                  </a:ext>
                </a:extLst>
              </p:cNvPr>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3" name="任意多边形: 形状 72">
                <a:extLst>
                  <a:ext uri="{FF2B5EF4-FFF2-40B4-BE49-F238E27FC236}">
                    <a16:creationId xmlns:a16="http://schemas.microsoft.com/office/drawing/2014/main" id="{C740B443-9C1B-47DA-95BA-FAC3CE2C1C98}"/>
                  </a:ext>
                </a:extLst>
              </p:cNvPr>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4" name="任意多边形: 形状 73">
                <a:extLst>
                  <a:ext uri="{FF2B5EF4-FFF2-40B4-BE49-F238E27FC236}">
                    <a16:creationId xmlns:a16="http://schemas.microsoft.com/office/drawing/2014/main" id="{FF53FF37-F3D3-4B1E-BA8D-7DFB5EE7AE7A}"/>
                  </a:ext>
                </a:extLst>
              </p:cNvPr>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5" name="任意多边形: 形状 74">
                <a:extLst>
                  <a:ext uri="{FF2B5EF4-FFF2-40B4-BE49-F238E27FC236}">
                    <a16:creationId xmlns:a16="http://schemas.microsoft.com/office/drawing/2014/main" id="{4D22D96B-135C-40F6-836E-0A604EBBFC39}"/>
                  </a:ext>
                </a:extLst>
              </p:cNvPr>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6" name="任意多边形: 形状 75">
                <a:extLst>
                  <a:ext uri="{FF2B5EF4-FFF2-40B4-BE49-F238E27FC236}">
                    <a16:creationId xmlns:a16="http://schemas.microsoft.com/office/drawing/2014/main" id="{07E2AAF1-7A31-4E80-9949-09122C787CE6}"/>
                  </a:ext>
                </a:extLst>
              </p:cNvPr>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7" name="任意多边形: 形状 76">
                <a:extLst>
                  <a:ext uri="{FF2B5EF4-FFF2-40B4-BE49-F238E27FC236}">
                    <a16:creationId xmlns:a16="http://schemas.microsoft.com/office/drawing/2014/main" id="{FE2495CA-086F-441F-93A7-EE5ADE98D501}"/>
                  </a:ext>
                </a:extLst>
              </p:cNvPr>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8" name="任意多边形: 形状 77">
                <a:extLst>
                  <a:ext uri="{FF2B5EF4-FFF2-40B4-BE49-F238E27FC236}">
                    <a16:creationId xmlns:a16="http://schemas.microsoft.com/office/drawing/2014/main" id="{B2485F19-50AC-49CB-B787-8D1A047FB5E6}"/>
                  </a:ext>
                </a:extLst>
              </p:cNvPr>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9" name="任意多边形: 形状 78">
                <a:extLst>
                  <a:ext uri="{FF2B5EF4-FFF2-40B4-BE49-F238E27FC236}">
                    <a16:creationId xmlns:a16="http://schemas.microsoft.com/office/drawing/2014/main" id="{394404C7-2E8E-44E7-975F-A013C59BA0B0}"/>
                  </a:ext>
                </a:extLst>
              </p:cNvPr>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0" name="任意多边形: 形状 79">
                <a:extLst>
                  <a:ext uri="{FF2B5EF4-FFF2-40B4-BE49-F238E27FC236}">
                    <a16:creationId xmlns:a16="http://schemas.microsoft.com/office/drawing/2014/main" id="{19363479-7500-4D30-B397-DCD0315F774A}"/>
                  </a:ext>
                </a:extLst>
              </p:cNvPr>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1" name="任意多边形: 形状 80">
                <a:extLst>
                  <a:ext uri="{FF2B5EF4-FFF2-40B4-BE49-F238E27FC236}">
                    <a16:creationId xmlns:a16="http://schemas.microsoft.com/office/drawing/2014/main" id="{3880AB9A-7BD7-497D-8C36-F3C7F308C6E9}"/>
                  </a:ext>
                </a:extLst>
              </p:cNvPr>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2" name="任意多边形: 形状 81">
                <a:extLst>
                  <a:ext uri="{FF2B5EF4-FFF2-40B4-BE49-F238E27FC236}">
                    <a16:creationId xmlns:a16="http://schemas.microsoft.com/office/drawing/2014/main" id="{47575A6C-7754-40B0-975C-93C4EEA3AF13}"/>
                  </a:ext>
                </a:extLst>
              </p:cNvPr>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3" name="任意多边形: 形状 82">
                <a:extLst>
                  <a:ext uri="{FF2B5EF4-FFF2-40B4-BE49-F238E27FC236}">
                    <a16:creationId xmlns:a16="http://schemas.microsoft.com/office/drawing/2014/main" id="{DA9CECF3-25CC-4D07-AD03-2A4F9915B920}"/>
                  </a:ext>
                </a:extLst>
              </p:cNvPr>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4" name="任意多边形: 形状 83">
                <a:extLst>
                  <a:ext uri="{FF2B5EF4-FFF2-40B4-BE49-F238E27FC236}">
                    <a16:creationId xmlns:a16="http://schemas.microsoft.com/office/drawing/2014/main" id="{E94DD6E2-1AF2-4F55-AD20-3B9EF82D5DE1}"/>
                  </a:ext>
                </a:extLst>
              </p:cNvPr>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5" name="任意多边形: 形状 84">
                <a:extLst>
                  <a:ext uri="{FF2B5EF4-FFF2-40B4-BE49-F238E27FC236}">
                    <a16:creationId xmlns:a16="http://schemas.microsoft.com/office/drawing/2014/main" id="{BCEAC06C-57FC-47A2-8618-DB2B13EEEF5F}"/>
                  </a:ext>
                </a:extLst>
              </p:cNvPr>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6" name="任意多边形: 形状 85">
                <a:extLst>
                  <a:ext uri="{FF2B5EF4-FFF2-40B4-BE49-F238E27FC236}">
                    <a16:creationId xmlns:a16="http://schemas.microsoft.com/office/drawing/2014/main" id="{277AD8B8-85AC-4DF9-91B8-760A80164C77}"/>
                  </a:ext>
                </a:extLst>
              </p:cNvPr>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7" name="任意多边形: 形状 86">
                <a:extLst>
                  <a:ext uri="{FF2B5EF4-FFF2-40B4-BE49-F238E27FC236}">
                    <a16:creationId xmlns:a16="http://schemas.microsoft.com/office/drawing/2014/main" id="{E45E1EC3-6505-4B8C-99B7-5FE6E733D5B2}"/>
                  </a:ext>
                </a:extLst>
              </p:cNvPr>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8" name="任意多边形: 形状 87">
                <a:extLst>
                  <a:ext uri="{FF2B5EF4-FFF2-40B4-BE49-F238E27FC236}">
                    <a16:creationId xmlns:a16="http://schemas.microsoft.com/office/drawing/2014/main" id="{0984BA3F-5A56-4319-977E-C258042E93C7}"/>
                  </a:ext>
                </a:extLst>
              </p:cNvPr>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9" name="任意多边形: 形状 88">
                <a:extLst>
                  <a:ext uri="{FF2B5EF4-FFF2-40B4-BE49-F238E27FC236}">
                    <a16:creationId xmlns:a16="http://schemas.microsoft.com/office/drawing/2014/main" id="{6D61469E-FBA0-4BE0-84C2-C8E4DE42093F}"/>
                  </a:ext>
                </a:extLst>
              </p:cNvPr>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0" name="任意多边形: 形状 89">
                <a:extLst>
                  <a:ext uri="{FF2B5EF4-FFF2-40B4-BE49-F238E27FC236}">
                    <a16:creationId xmlns:a16="http://schemas.microsoft.com/office/drawing/2014/main" id="{67FC6BCC-2D8C-4320-B5FA-AC04B1930F04}"/>
                  </a:ext>
                </a:extLst>
              </p:cNvPr>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1" name="任意多边形: 形状 90">
                <a:extLst>
                  <a:ext uri="{FF2B5EF4-FFF2-40B4-BE49-F238E27FC236}">
                    <a16:creationId xmlns:a16="http://schemas.microsoft.com/office/drawing/2014/main" id="{64BC6FCC-967A-4E65-8D19-9AF02DD8BB38}"/>
                  </a:ext>
                </a:extLst>
              </p:cNvPr>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2" name="任意多边形: 形状 91">
                <a:extLst>
                  <a:ext uri="{FF2B5EF4-FFF2-40B4-BE49-F238E27FC236}">
                    <a16:creationId xmlns:a16="http://schemas.microsoft.com/office/drawing/2014/main" id="{4839AA59-BB8C-436A-8A30-D59EFC520C6D}"/>
                  </a:ext>
                </a:extLst>
              </p:cNvPr>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3" name="任意多边形: 形状 92">
                <a:extLst>
                  <a:ext uri="{FF2B5EF4-FFF2-40B4-BE49-F238E27FC236}">
                    <a16:creationId xmlns:a16="http://schemas.microsoft.com/office/drawing/2014/main" id="{1B53CF0C-E329-4831-9E36-366E46570687}"/>
                  </a:ext>
                </a:extLst>
              </p:cNvPr>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4" name="任意多边形: 形状 93">
                <a:extLst>
                  <a:ext uri="{FF2B5EF4-FFF2-40B4-BE49-F238E27FC236}">
                    <a16:creationId xmlns:a16="http://schemas.microsoft.com/office/drawing/2014/main" id="{2A06E42D-892C-41AD-88E6-EE4FEC86CEA8}"/>
                  </a:ext>
                </a:extLst>
              </p:cNvPr>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5" name="任意多边形: 形状 94">
                <a:extLst>
                  <a:ext uri="{FF2B5EF4-FFF2-40B4-BE49-F238E27FC236}">
                    <a16:creationId xmlns:a16="http://schemas.microsoft.com/office/drawing/2014/main" id="{5D05E5B6-0B69-4C9C-93F8-9AC31F55EC79}"/>
                  </a:ext>
                </a:extLst>
              </p:cNvPr>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6" name="任意多边形: 形状 95">
                <a:extLst>
                  <a:ext uri="{FF2B5EF4-FFF2-40B4-BE49-F238E27FC236}">
                    <a16:creationId xmlns:a16="http://schemas.microsoft.com/office/drawing/2014/main" id="{ADAD1098-01C6-4028-8F7D-09A8D54C885D}"/>
                  </a:ext>
                </a:extLst>
              </p:cNvPr>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7" name="任意多边形: 形状 96">
                <a:extLst>
                  <a:ext uri="{FF2B5EF4-FFF2-40B4-BE49-F238E27FC236}">
                    <a16:creationId xmlns:a16="http://schemas.microsoft.com/office/drawing/2014/main" id="{74550A5B-5562-4B92-B61D-135A84D62B18}"/>
                  </a:ext>
                </a:extLst>
              </p:cNvPr>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8" name="任意多边形: 形状 97">
                <a:extLst>
                  <a:ext uri="{FF2B5EF4-FFF2-40B4-BE49-F238E27FC236}">
                    <a16:creationId xmlns:a16="http://schemas.microsoft.com/office/drawing/2014/main" id="{AD33597A-63EF-4700-9731-607EC65918D4}"/>
                  </a:ext>
                </a:extLst>
              </p:cNvPr>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9" name="任意多边形: 形状 98">
                <a:extLst>
                  <a:ext uri="{FF2B5EF4-FFF2-40B4-BE49-F238E27FC236}">
                    <a16:creationId xmlns:a16="http://schemas.microsoft.com/office/drawing/2014/main" id="{A0D2F286-D1A7-46F5-9F45-7A5DAF1037AC}"/>
                  </a:ext>
                </a:extLst>
              </p:cNvPr>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0" name="任意多边形: 形状 99">
                <a:extLst>
                  <a:ext uri="{FF2B5EF4-FFF2-40B4-BE49-F238E27FC236}">
                    <a16:creationId xmlns:a16="http://schemas.microsoft.com/office/drawing/2014/main" id="{A3CD3AFD-EF02-477D-9A6B-46F6C08C8972}"/>
                  </a:ext>
                </a:extLst>
              </p:cNvPr>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1" name="任意多边形: 形状 100">
                <a:extLst>
                  <a:ext uri="{FF2B5EF4-FFF2-40B4-BE49-F238E27FC236}">
                    <a16:creationId xmlns:a16="http://schemas.microsoft.com/office/drawing/2014/main" id="{3FCEF5C8-5C45-4151-A6C4-783C3C0C58D9}"/>
                  </a:ext>
                </a:extLst>
              </p:cNvPr>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2" name="任意多边形: 形状 101">
                <a:extLst>
                  <a:ext uri="{FF2B5EF4-FFF2-40B4-BE49-F238E27FC236}">
                    <a16:creationId xmlns:a16="http://schemas.microsoft.com/office/drawing/2014/main" id="{1A48E14B-8245-47F4-99C1-B9A8E31AC688}"/>
                  </a:ext>
                </a:extLst>
              </p:cNvPr>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3" name="任意多边形: 形状 102">
                <a:extLst>
                  <a:ext uri="{FF2B5EF4-FFF2-40B4-BE49-F238E27FC236}">
                    <a16:creationId xmlns:a16="http://schemas.microsoft.com/office/drawing/2014/main" id="{BAB2361E-51DA-404F-9357-976A0D210C91}"/>
                  </a:ext>
                </a:extLst>
              </p:cNvPr>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4" name="任意多边形: 形状 103">
                <a:extLst>
                  <a:ext uri="{FF2B5EF4-FFF2-40B4-BE49-F238E27FC236}">
                    <a16:creationId xmlns:a16="http://schemas.microsoft.com/office/drawing/2014/main" id="{B9D32943-9026-42DF-9C0B-6765B1A5CD15}"/>
                  </a:ext>
                </a:extLst>
              </p:cNvPr>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5" name="任意多边形: 形状 104">
                <a:extLst>
                  <a:ext uri="{FF2B5EF4-FFF2-40B4-BE49-F238E27FC236}">
                    <a16:creationId xmlns:a16="http://schemas.microsoft.com/office/drawing/2014/main" id="{925608EC-4EF9-436E-B35C-83F9C1FC1D9E}"/>
                  </a:ext>
                </a:extLst>
              </p:cNvPr>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6" name="任意多边形: 形状 105">
                <a:extLst>
                  <a:ext uri="{FF2B5EF4-FFF2-40B4-BE49-F238E27FC236}">
                    <a16:creationId xmlns:a16="http://schemas.microsoft.com/office/drawing/2014/main" id="{D10E62B7-CAE9-4367-AC86-EE671E317009}"/>
                  </a:ext>
                </a:extLst>
              </p:cNvPr>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7" name="任意多边形: 形状 106">
                <a:extLst>
                  <a:ext uri="{FF2B5EF4-FFF2-40B4-BE49-F238E27FC236}">
                    <a16:creationId xmlns:a16="http://schemas.microsoft.com/office/drawing/2014/main" id="{B28D294E-8313-495E-9E72-BEF78E85B983}"/>
                  </a:ext>
                </a:extLst>
              </p:cNvPr>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8" name="任意多边形: 形状 107">
                <a:extLst>
                  <a:ext uri="{FF2B5EF4-FFF2-40B4-BE49-F238E27FC236}">
                    <a16:creationId xmlns:a16="http://schemas.microsoft.com/office/drawing/2014/main" id="{531A198D-5792-4BFD-BF34-72415DD8A513}"/>
                  </a:ext>
                </a:extLst>
              </p:cNvPr>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9" name="任意多边形: 形状 108">
                <a:extLst>
                  <a:ext uri="{FF2B5EF4-FFF2-40B4-BE49-F238E27FC236}">
                    <a16:creationId xmlns:a16="http://schemas.microsoft.com/office/drawing/2014/main" id="{126A1E12-8C3C-467C-AD98-7E6316107373}"/>
                  </a:ext>
                </a:extLst>
              </p:cNvPr>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0" name="任意多边形: 形状 109">
                <a:extLst>
                  <a:ext uri="{FF2B5EF4-FFF2-40B4-BE49-F238E27FC236}">
                    <a16:creationId xmlns:a16="http://schemas.microsoft.com/office/drawing/2014/main" id="{13920632-C7A7-4D07-B04B-8630A02C5D37}"/>
                  </a:ext>
                </a:extLst>
              </p:cNvPr>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1" name="任意多边形: 形状 110">
                <a:extLst>
                  <a:ext uri="{FF2B5EF4-FFF2-40B4-BE49-F238E27FC236}">
                    <a16:creationId xmlns:a16="http://schemas.microsoft.com/office/drawing/2014/main" id="{EA10FEEE-16AF-4112-9191-3978BC111EA2}"/>
                  </a:ext>
                </a:extLst>
              </p:cNvPr>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2" name="任意多边形: 形状 111">
                <a:extLst>
                  <a:ext uri="{FF2B5EF4-FFF2-40B4-BE49-F238E27FC236}">
                    <a16:creationId xmlns:a16="http://schemas.microsoft.com/office/drawing/2014/main" id="{62CAF742-A166-4255-A972-3AB85BC4C72F}"/>
                  </a:ext>
                </a:extLst>
              </p:cNvPr>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3" name="任意多边形: 形状 112">
                <a:extLst>
                  <a:ext uri="{FF2B5EF4-FFF2-40B4-BE49-F238E27FC236}">
                    <a16:creationId xmlns:a16="http://schemas.microsoft.com/office/drawing/2014/main" id="{85E17DD4-B822-4C79-B050-F6393B8E227F}"/>
                  </a:ext>
                </a:extLst>
              </p:cNvPr>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4" name="任意多边形: 形状 113">
                <a:extLst>
                  <a:ext uri="{FF2B5EF4-FFF2-40B4-BE49-F238E27FC236}">
                    <a16:creationId xmlns:a16="http://schemas.microsoft.com/office/drawing/2014/main" id="{082EABDC-DFE1-42C8-9C9A-8BF5F87E8110}"/>
                  </a:ext>
                </a:extLst>
              </p:cNvPr>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5" name="任意多边形: 形状 114">
                <a:extLst>
                  <a:ext uri="{FF2B5EF4-FFF2-40B4-BE49-F238E27FC236}">
                    <a16:creationId xmlns:a16="http://schemas.microsoft.com/office/drawing/2014/main" id="{42DDC2F8-194F-4FEA-B7DE-7F6A0617D988}"/>
                  </a:ext>
                </a:extLst>
              </p:cNvPr>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6" name="任意多边形: 形状 115">
                <a:extLst>
                  <a:ext uri="{FF2B5EF4-FFF2-40B4-BE49-F238E27FC236}">
                    <a16:creationId xmlns:a16="http://schemas.microsoft.com/office/drawing/2014/main" id="{8D6CFA81-7079-479E-B73E-BBA70144579E}"/>
                  </a:ext>
                </a:extLst>
              </p:cNvPr>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7" name="任意多边形: 形状 116">
                <a:extLst>
                  <a:ext uri="{FF2B5EF4-FFF2-40B4-BE49-F238E27FC236}">
                    <a16:creationId xmlns:a16="http://schemas.microsoft.com/office/drawing/2014/main" id="{5F05291A-90D2-473B-BEE0-25D4CC82FCD2}"/>
                  </a:ext>
                </a:extLst>
              </p:cNvPr>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8" name="任意多边形: 形状 117">
                <a:extLst>
                  <a:ext uri="{FF2B5EF4-FFF2-40B4-BE49-F238E27FC236}">
                    <a16:creationId xmlns:a16="http://schemas.microsoft.com/office/drawing/2014/main" id="{B6DCD9E7-C20D-49D5-B04F-FDFA709C8F1C}"/>
                  </a:ext>
                </a:extLst>
              </p:cNvPr>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9" name="任意多边形: 形状 118">
                <a:extLst>
                  <a:ext uri="{FF2B5EF4-FFF2-40B4-BE49-F238E27FC236}">
                    <a16:creationId xmlns:a16="http://schemas.microsoft.com/office/drawing/2014/main" id="{A0E086AB-0247-4245-B8D6-CA3467429406}"/>
                  </a:ext>
                </a:extLst>
              </p:cNvPr>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0" name="任意多边形: 形状 119">
                <a:extLst>
                  <a:ext uri="{FF2B5EF4-FFF2-40B4-BE49-F238E27FC236}">
                    <a16:creationId xmlns:a16="http://schemas.microsoft.com/office/drawing/2014/main" id="{41263044-E775-418B-823D-CEF7938B5C5A}"/>
                  </a:ext>
                </a:extLst>
              </p:cNvPr>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1" name="任意多边形: 形状 120">
                <a:extLst>
                  <a:ext uri="{FF2B5EF4-FFF2-40B4-BE49-F238E27FC236}">
                    <a16:creationId xmlns:a16="http://schemas.microsoft.com/office/drawing/2014/main" id="{884EBEAE-FD54-4296-A806-ECF25D5D3708}"/>
                  </a:ext>
                </a:extLst>
              </p:cNvPr>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2" name="任意多边形: 形状 121">
                <a:extLst>
                  <a:ext uri="{FF2B5EF4-FFF2-40B4-BE49-F238E27FC236}">
                    <a16:creationId xmlns:a16="http://schemas.microsoft.com/office/drawing/2014/main" id="{62DAA77B-A75A-4F47-9601-5BA2AF011945}"/>
                  </a:ext>
                </a:extLst>
              </p:cNvPr>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3" name="任意多边形: 形状 122">
                <a:extLst>
                  <a:ext uri="{FF2B5EF4-FFF2-40B4-BE49-F238E27FC236}">
                    <a16:creationId xmlns:a16="http://schemas.microsoft.com/office/drawing/2014/main" id="{E431261E-9871-434A-B4BE-8C0D109CB4DF}"/>
                  </a:ext>
                </a:extLst>
              </p:cNvPr>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4" name="任意多边形: 形状 123">
                <a:extLst>
                  <a:ext uri="{FF2B5EF4-FFF2-40B4-BE49-F238E27FC236}">
                    <a16:creationId xmlns:a16="http://schemas.microsoft.com/office/drawing/2014/main" id="{1B1DEF56-6B52-465E-A6D8-A8C247E3BAB8}"/>
                  </a:ext>
                </a:extLst>
              </p:cNvPr>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5" name="任意多边形: 形状 124">
                <a:extLst>
                  <a:ext uri="{FF2B5EF4-FFF2-40B4-BE49-F238E27FC236}">
                    <a16:creationId xmlns:a16="http://schemas.microsoft.com/office/drawing/2014/main" id="{6014A3C8-54E2-44ED-B8E0-66CD7C70978A}"/>
                  </a:ext>
                </a:extLst>
              </p:cNvPr>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6" name="任意多边形: 形状 125">
                <a:extLst>
                  <a:ext uri="{FF2B5EF4-FFF2-40B4-BE49-F238E27FC236}">
                    <a16:creationId xmlns:a16="http://schemas.microsoft.com/office/drawing/2014/main" id="{F261845C-4A40-4BE5-9797-522534CFEDD6}"/>
                  </a:ext>
                </a:extLst>
              </p:cNvPr>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7" name="任意多边形: 形状 126">
                <a:extLst>
                  <a:ext uri="{FF2B5EF4-FFF2-40B4-BE49-F238E27FC236}">
                    <a16:creationId xmlns:a16="http://schemas.microsoft.com/office/drawing/2014/main" id="{70AD7764-EC41-4904-B3AC-8FBDC3064795}"/>
                  </a:ext>
                </a:extLst>
              </p:cNvPr>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8" name="任意多边形: 形状 127">
                <a:extLst>
                  <a:ext uri="{FF2B5EF4-FFF2-40B4-BE49-F238E27FC236}">
                    <a16:creationId xmlns:a16="http://schemas.microsoft.com/office/drawing/2014/main" id="{F72C4E8B-747A-4481-87FB-7BCA192ABBD5}"/>
                  </a:ext>
                </a:extLst>
              </p:cNvPr>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9" name="任意多边形: 形状 128">
                <a:extLst>
                  <a:ext uri="{FF2B5EF4-FFF2-40B4-BE49-F238E27FC236}">
                    <a16:creationId xmlns:a16="http://schemas.microsoft.com/office/drawing/2014/main" id="{096E9C3A-45F3-4869-AE0B-63FB18A72743}"/>
                  </a:ext>
                </a:extLst>
              </p:cNvPr>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0" name="任意多边形: 形状 129">
                <a:extLst>
                  <a:ext uri="{FF2B5EF4-FFF2-40B4-BE49-F238E27FC236}">
                    <a16:creationId xmlns:a16="http://schemas.microsoft.com/office/drawing/2014/main" id="{7B90E3C0-9147-4A00-840D-DBF667691DD0}"/>
                  </a:ext>
                </a:extLst>
              </p:cNvPr>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1" name="任意多边形: 形状 130">
                <a:extLst>
                  <a:ext uri="{FF2B5EF4-FFF2-40B4-BE49-F238E27FC236}">
                    <a16:creationId xmlns:a16="http://schemas.microsoft.com/office/drawing/2014/main" id="{A465C66B-9F7F-4084-89A2-74E9D8E14751}"/>
                  </a:ext>
                </a:extLst>
              </p:cNvPr>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2" name="任意多边形: 形状 131">
                <a:extLst>
                  <a:ext uri="{FF2B5EF4-FFF2-40B4-BE49-F238E27FC236}">
                    <a16:creationId xmlns:a16="http://schemas.microsoft.com/office/drawing/2014/main" id="{69ED7A51-4248-47DB-94AD-969B5E68971F}"/>
                  </a:ext>
                </a:extLst>
              </p:cNvPr>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3" name="任意多边形: 形状 132">
                <a:extLst>
                  <a:ext uri="{FF2B5EF4-FFF2-40B4-BE49-F238E27FC236}">
                    <a16:creationId xmlns:a16="http://schemas.microsoft.com/office/drawing/2014/main" id="{3892FE43-D3AF-44B4-9900-453636AB9DE5}"/>
                  </a:ext>
                </a:extLst>
              </p:cNvPr>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13" name="图形 4">
              <a:extLst>
                <a:ext uri="{FF2B5EF4-FFF2-40B4-BE49-F238E27FC236}">
                  <a16:creationId xmlns:a16="http://schemas.microsoft.com/office/drawing/2014/main" id="{1BB669DD-0643-466A-B30D-CF025E23AD4E}"/>
                </a:ext>
              </a:extLst>
            </p:cNvPr>
            <p:cNvGrpSpPr/>
            <p:nvPr/>
          </p:nvGrpSpPr>
          <p:grpSpPr>
            <a:xfrm>
              <a:off x="6551013" y="3111523"/>
              <a:ext cx="1832129" cy="407210"/>
              <a:chOff x="6551013" y="3111523"/>
              <a:chExt cx="1832129" cy="407210"/>
            </a:xfrm>
            <a:solidFill>
              <a:srgbClr val="203E6E"/>
            </a:solidFill>
          </p:grpSpPr>
          <p:sp>
            <p:nvSpPr>
              <p:cNvPr id="44" name="任意多边形: 形状 43">
                <a:extLst>
                  <a:ext uri="{FF2B5EF4-FFF2-40B4-BE49-F238E27FC236}">
                    <a16:creationId xmlns:a16="http://schemas.microsoft.com/office/drawing/2014/main" id="{41B5C31D-840F-47CD-9F91-C6776878BB8D}"/>
                  </a:ext>
                </a:extLst>
              </p:cNvPr>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5" name="任意多边形: 形状 44">
                <a:extLst>
                  <a:ext uri="{FF2B5EF4-FFF2-40B4-BE49-F238E27FC236}">
                    <a16:creationId xmlns:a16="http://schemas.microsoft.com/office/drawing/2014/main" id="{4A63E018-70FB-49B4-B6B5-A94FC899954B}"/>
                  </a:ext>
                </a:extLst>
              </p:cNvPr>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nvGrpSpPr>
              <p:cNvPr id="46" name="图形 4">
                <a:extLst>
                  <a:ext uri="{FF2B5EF4-FFF2-40B4-BE49-F238E27FC236}">
                    <a16:creationId xmlns:a16="http://schemas.microsoft.com/office/drawing/2014/main" id="{710A4A7D-9A85-40E9-B267-700D9AA6CCDA}"/>
                  </a:ext>
                </a:extLst>
              </p:cNvPr>
              <p:cNvGrpSpPr/>
              <p:nvPr/>
            </p:nvGrpSpPr>
            <p:grpSpPr>
              <a:xfrm>
                <a:off x="7775067" y="3111523"/>
                <a:ext cx="278044" cy="346526"/>
                <a:chOff x="7775067" y="3111523"/>
                <a:chExt cx="278044" cy="346526"/>
              </a:xfrm>
              <a:solidFill>
                <a:srgbClr val="203E6E"/>
              </a:solidFill>
            </p:grpSpPr>
            <p:sp>
              <p:nvSpPr>
                <p:cNvPr id="59" name="任意多边形: 形状 58">
                  <a:extLst>
                    <a:ext uri="{FF2B5EF4-FFF2-40B4-BE49-F238E27FC236}">
                      <a16:creationId xmlns:a16="http://schemas.microsoft.com/office/drawing/2014/main" id="{6442F829-54F3-4257-B8C2-D4759B5A537C}"/>
                    </a:ext>
                  </a:extLst>
                </p:cNvPr>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0" name="任意多边形: 形状 59">
                  <a:extLst>
                    <a:ext uri="{FF2B5EF4-FFF2-40B4-BE49-F238E27FC236}">
                      <a16:creationId xmlns:a16="http://schemas.microsoft.com/office/drawing/2014/main" id="{F668E204-F517-41BA-8E72-6283107E8A5D}"/>
                    </a:ext>
                  </a:extLst>
                </p:cNvPr>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47" name="图形 4">
                <a:extLst>
                  <a:ext uri="{FF2B5EF4-FFF2-40B4-BE49-F238E27FC236}">
                    <a16:creationId xmlns:a16="http://schemas.microsoft.com/office/drawing/2014/main" id="{C2D723DF-FE15-4E50-A428-575D11C634E4}"/>
                  </a:ext>
                </a:extLst>
              </p:cNvPr>
              <p:cNvGrpSpPr/>
              <p:nvPr/>
            </p:nvGrpSpPr>
            <p:grpSpPr>
              <a:xfrm>
                <a:off x="6935533" y="3137153"/>
                <a:ext cx="217660" cy="381580"/>
                <a:chOff x="6935533" y="3137153"/>
                <a:chExt cx="217660" cy="381580"/>
              </a:xfrm>
              <a:solidFill>
                <a:srgbClr val="203E6E"/>
              </a:solidFill>
            </p:grpSpPr>
            <p:sp>
              <p:nvSpPr>
                <p:cNvPr id="57" name="任意多边形: 形状 56">
                  <a:extLst>
                    <a:ext uri="{FF2B5EF4-FFF2-40B4-BE49-F238E27FC236}">
                      <a16:creationId xmlns:a16="http://schemas.microsoft.com/office/drawing/2014/main" id="{AD22E1D5-77D1-4F7F-B66F-DEFB35C63D58}"/>
                    </a:ext>
                  </a:extLst>
                </p:cNvPr>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8" name="任意多边形: 形状 57">
                  <a:extLst>
                    <a:ext uri="{FF2B5EF4-FFF2-40B4-BE49-F238E27FC236}">
                      <a16:creationId xmlns:a16="http://schemas.microsoft.com/office/drawing/2014/main" id="{EFA0C2D7-4E92-43D9-89C3-9450B3880C53}"/>
                    </a:ext>
                  </a:extLst>
                </p:cNvPr>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48" name="图形 4">
                <a:extLst>
                  <a:ext uri="{FF2B5EF4-FFF2-40B4-BE49-F238E27FC236}">
                    <a16:creationId xmlns:a16="http://schemas.microsoft.com/office/drawing/2014/main" id="{60403410-8BB3-4ED0-BCEC-125DB4C50E7F}"/>
                  </a:ext>
                </a:extLst>
              </p:cNvPr>
              <p:cNvGrpSpPr/>
              <p:nvPr/>
            </p:nvGrpSpPr>
            <p:grpSpPr>
              <a:xfrm>
                <a:off x="7234046" y="3181343"/>
                <a:ext cx="297518" cy="298128"/>
                <a:chOff x="7234046" y="3181343"/>
                <a:chExt cx="297518" cy="298128"/>
              </a:xfrm>
              <a:solidFill>
                <a:srgbClr val="203E6E"/>
              </a:solidFill>
            </p:grpSpPr>
            <p:sp>
              <p:nvSpPr>
                <p:cNvPr id="54" name="任意多边形: 形状 53">
                  <a:extLst>
                    <a:ext uri="{FF2B5EF4-FFF2-40B4-BE49-F238E27FC236}">
                      <a16:creationId xmlns:a16="http://schemas.microsoft.com/office/drawing/2014/main" id="{E47AD0B7-0DB0-494C-837B-98626154648D}"/>
                    </a:ext>
                  </a:extLst>
                </p:cNvPr>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5" name="任意多边形: 形状 54">
                  <a:extLst>
                    <a:ext uri="{FF2B5EF4-FFF2-40B4-BE49-F238E27FC236}">
                      <a16:creationId xmlns:a16="http://schemas.microsoft.com/office/drawing/2014/main" id="{4394F475-D6CA-4DF7-9E10-2D237DC26035}"/>
                    </a:ext>
                  </a:extLst>
                </p:cNvPr>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6" name="任意多边形: 形状 55">
                  <a:extLst>
                    <a:ext uri="{FF2B5EF4-FFF2-40B4-BE49-F238E27FC236}">
                      <a16:creationId xmlns:a16="http://schemas.microsoft.com/office/drawing/2014/main" id="{0598F74C-EE6C-4A4C-B20F-FC32FF4C82A3}"/>
                    </a:ext>
                  </a:extLst>
                </p:cNvPr>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49" name="图形 4">
                <a:extLst>
                  <a:ext uri="{FF2B5EF4-FFF2-40B4-BE49-F238E27FC236}">
                    <a16:creationId xmlns:a16="http://schemas.microsoft.com/office/drawing/2014/main" id="{37F99AC9-221B-48A2-B480-C56D6ADF2C56}"/>
                  </a:ext>
                </a:extLst>
              </p:cNvPr>
              <p:cNvGrpSpPr/>
              <p:nvPr/>
            </p:nvGrpSpPr>
            <p:grpSpPr>
              <a:xfrm>
                <a:off x="6551013" y="3163251"/>
                <a:ext cx="324255" cy="287750"/>
                <a:chOff x="6551013" y="3163251"/>
                <a:chExt cx="324255" cy="287750"/>
              </a:xfrm>
              <a:solidFill>
                <a:srgbClr val="203E6E"/>
              </a:solidFill>
            </p:grpSpPr>
            <p:sp>
              <p:nvSpPr>
                <p:cNvPr id="50" name="任意多边形: 形状 49">
                  <a:extLst>
                    <a:ext uri="{FF2B5EF4-FFF2-40B4-BE49-F238E27FC236}">
                      <a16:creationId xmlns:a16="http://schemas.microsoft.com/office/drawing/2014/main" id="{DD6776C2-0D09-49B8-A81C-62F0C5A4C695}"/>
                    </a:ext>
                  </a:extLst>
                </p:cNvPr>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1" name="任意多边形: 形状 50">
                  <a:extLst>
                    <a:ext uri="{FF2B5EF4-FFF2-40B4-BE49-F238E27FC236}">
                      <a16:creationId xmlns:a16="http://schemas.microsoft.com/office/drawing/2014/main" id="{00CF59C9-5244-44AC-A304-0E04FDA0A8A2}"/>
                    </a:ext>
                  </a:extLst>
                </p:cNvPr>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2" name="任意多边形: 形状 51">
                  <a:extLst>
                    <a:ext uri="{FF2B5EF4-FFF2-40B4-BE49-F238E27FC236}">
                      <a16:creationId xmlns:a16="http://schemas.microsoft.com/office/drawing/2014/main" id="{8BF7E010-4D1B-41AB-9963-24F6268678FA}"/>
                    </a:ext>
                  </a:extLst>
                </p:cNvPr>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3" name="任意多边形: 形状 52">
                  <a:extLst>
                    <a:ext uri="{FF2B5EF4-FFF2-40B4-BE49-F238E27FC236}">
                      <a16:creationId xmlns:a16="http://schemas.microsoft.com/office/drawing/2014/main" id="{3CEBCAD5-39AA-4491-90C4-941BA4156ADD}"/>
                    </a:ext>
                  </a:extLst>
                </p:cNvPr>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grpSp>
          <p:nvGrpSpPr>
            <p:cNvPr id="14" name="图形 4">
              <a:extLst>
                <a:ext uri="{FF2B5EF4-FFF2-40B4-BE49-F238E27FC236}">
                  <a16:creationId xmlns:a16="http://schemas.microsoft.com/office/drawing/2014/main" id="{BDC6DEC0-B6BD-403B-9A4C-63637CCCBC81}"/>
                </a:ext>
              </a:extLst>
            </p:cNvPr>
            <p:cNvGrpSpPr/>
            <p:nvPr/>
          </p:nvGrpSpPr>
          <p:grpSpPr>
            <a:xfrm>
              <a:off x="6550914" y="3542537"/>
              <a:ext cx="1832419" cy="67151"/>
              <a:chOff x="6550914" y="3542537"/>
              <a:chExt cx="1832419" cy="67151"/>
            </a:xfrm>
            <a:solidFill>
              <a:srgbClr val="203E6E"/>
            </a:solidFill>
          </p:grpSpPr>
          <p:sp>
            <p:nvSpPr>
              <p:cNvPr id="15" name="任意多边形: 形状 14">
                <a:extLst>
                  <a:ext uri="{FF2B5EF4-FFF2-40B4-BE49-F238E27FC236}">
                    <a16:creationId xmlns:a16="http://schemas.microsoft.com/office/drawing/2014/main" id="{BD92B389-FDB3-4530-8647-FA459497C82F}"/>
                  </a:ext>
                </a:extLst>
              </p:cNvPr>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 name="任意多边形: 形状 15">
                <a:extLst>
                  <a:ext uri="{FF2B5EF4-FFF2-40B4-BE49-F238E27FC236}">
                    <a16:creationId xmlns:a16="http://schemas.microsoft.com/office/drawing/2014/main" id="{9F152C25-303D-4A4A-8840-F7882E50BDD7}"/>
                  </a:ext>
                </a:extLst>
              </p:cNvPr>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7" name="任意多边形: 形状 16">
                <a:extLst>
                  <a:ext uri="{FF2B5EF4-FFF2-40B4-BE49-F238E27FC236}">
                    <a16:creationId xmlns:a16="http://schemas.microsoft.com/office/drawing/2014/main" id="{D3E94E12-9C46-4059-805F-B61098AE25A1}"/>
                  </a:ext>
                </a:extLst>
              </p:cNvPr>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 name="任意多边形: 形状 17">
                <a:extLst>
                  <a:ext uri="{FF2B5EF4-FFF2-40B4-BE49-F238E27FC236}">
                    <a16:creationId xmlns:a16="http://schemas.microsoft.com/office/drawing/2014/main" id="{B73D0A6B-7BE6-471D-AF16-FAD119BCC64C}"/>
                  </a:ext>
                </a:extLst>
              </p:cNvPr>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 name="任意多边形: 形状 18">
                <a:extLst>
                  <a:ext uri="{FF2B5EF4-FFF2-40B4-BE49-F238E27FC236}">
                    <a16:creationId xmlns:a16="http://schemas.microsoft.com/office/drawing/2014/main" id="{72F4DEFD-6903-4502-83BF-746AA0546B2B}"/>
                  </a:ext>
                </a:extLst>
              </p:cNvPr>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 name="任意多边形: 形状 19">
                <a:extLst>
                  <a:ext uri="{FF2B5EF4-FFF2-40B4-BE49-F238E27FC236}">
                    <a16:creationId xmlns:a16="http://schemas.microsoft.com/office/drawing/2014/main" id="{1A887F5A-6DDA-4BF0-A6EB-ABC31F0C601A}"/>
                  </a:ext>
                </a:extLst>
              </p:cNvPr>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 name="任意多边形: 形状 20">
                <a:extLst>
                  <a:ext uri="{FF2B5EF4-FFF2-40B4-BE49-F238E27FC236}">
                    <a16:creationId xmlns:a16="http://schemas.microsoft.com/office/drawing/2014/main" id="{B119DAB6-8F1C-4B48-B3B6-BAC0DD2CDE85}"/>
                  </a:ext>
                </a:extLst>
              </p:cNvPr>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 name="任意多边形: 形状 21">
                <a:extLst>
                  <a:ext uri="{FF2B5EF4-FFF2-40B4-BE49-F238E27FC236}">
                    <a16:creationId xmlns:a16="http://schemas.microsoft.com/office/drawing/2014/main" id="{D895742F-AFCE-487F-9327-F82AC63AD351}"/>
                  </a:ext>
                </a:extLst>
              </p:cNvPr>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 name="任意多边形: 形状 22">
                <a:extLst>
                  <a:ext uri="{FF2B5EF4-FFF2-40B4-BE49-F238E27FC236}">
                    <a16:creationId xmlns:a16="http://schemas.microsoft.com/office/drawing/2014/main" id="{2CD990F9-9B74-4921-B62C-A0F9CDE18D9E}"/>
                  </a:ext>
                </a:extLst>
              </p:cNvPr>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 name="任意多边形: 形状 23">
                <a:extLst>
                  <a:ext uri="{FF2B5EF4-FFF2-40B4-BE49-F238E27FC236}">
                    <a16:creationId xmlns:a16="http://schemas.microsoft.com/office/drawing/2014/main" id="{7BDD2ABB-2C4B-43B0-A6E5-B74B188CEF65}"/>
                  </a:ext>
                </a:extLst>
              </p:cNvPr>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 name="任意多边形: 形状 24">
                <a:extLst>
                  <a:ext uri="{FF2B5EF4-FFF2-40B4-BE49-F238E27FC236}">
                    <a16:creationId xmlns:a16="http://schemas.microsoft.com/office/drawing/2014/main" id="{B8C6B9E6-CEF3-4B53-A806-266F94E90C36}"/>
                  </a:ext>
                </a:extLst>
              </p:cNvPr>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6" name="任意多边形: 形状 25">
                <a:extLst>
                  <a:ext uri="{FF2B5EF4-FFF2-40B4-BE49-F238E27FC236}">
                    <a16:creationId xmlns:a16="http://schemas.microsoft.com/office/drawing/2014/main" id="{EB262697-4EEF-44EC-BAE2-244D2D959C60}"/>
                  </a:ext>
                </a:extLst>
              </p:cNvPr>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7" name="任意多边形: 形状 26">
                <a:extLst>
                  <a:ext uri="{FF2B5EF4-FFF2-40B4-BE49-F238E27FC236}">
                    <a16:creationId xmlns:a16="http://schemas.microsoft.com/office/drawing/2014/main" id="{692B542C-053B-4ACA-BA4A-DBA9D70D032B}"/>
                  </a:ext>
                </a:extLst>
              </p:cNvPr>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8" name="任意多边形: 形状 27">
                <a:extLst>
                  <a:ext uri="{FF2B5EF4-FFF2-40B4-BE49-F238E27FC236}">
                    <a16:creationId xmlns:a16="http://schemas.microsoft.com/office/drawing/2014/main" id="{B01D87EC-7404-497F-9335-0A131A8B8C5E}"/>
                  </a:ext>
                </a:extLst>
              </p:cNvPr>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9" name="任意多边形: 形状 28">
                <a:extLst>
                  <a:ext uri="{FF2B5EF4-FFF2-40B4-BE49-F238E27FC236}">
                    <a16:creationId xmlns:a16="http://schemas.microsoft.com/office/drawing/2014/main" id="{0AFE2D2D-20C3-4580-98B0-22C47294E916}"/>
                  </a:ext>
                </a:extLst>
              </p:cNvPr>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0" name="任意多边形: 形状 29">
                <a:extLst>
                  <a:ext uri="{FF2B5EF4-FFF2-40B4-BE49-F238E27FC236}">
                    <a16:creationId xmlns:a16="http://schemas.microsoft.com/office/drawing/2014/main" id="{EB3A810C-5107-4EE4-8EE7-6B6B095E76D0}"/>
                  </a:ext>
                </a:extLst>
              </p:cNvPr>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1" name="任意多边形: 形状 30">
                <a:extLst>
                  <a:ext uri="{FF2B5EF4-FFF2-40B4-BE49-F238E27FC236}">
                    <a16:creationId xmlns:a16="http://schemas.microsoft.com/office/drawing/2014/main" id="{7CB2D091-1FF9-4F71-99B9-5B38A7E25C18}"/>
                  </a:ext>
                </a:extLst>
              </p:cNvPr>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2" name="任意多边形: 形状 31">
                <a:extLst>
                  <a:ext uri="{FF2B5EF4-FFF2-40B4-BE49-F238E27FC236}">
                    <a16:creationId xmlns:a16="http://schemas.microsoft.com/office/drawing/2014/main" id="{2D897793-2FDE-4D52-8391-05AEBF0756DB}"/>
                  </a:ext>
                </a:extLst>
              </p:cNvPr>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3" name="任意多边形: 形状 32">
                <a:extLst>
                  <a:ext uri="{FF2B5EF4-FFF2-40B4-BE49-F238E27FC236}">
                    <a16:creationId xmlns:a16="http://schemas.microsoft.com/office/drawing/2014/main" id="{50377066-4D1C-46BF-9F03-8F360C4F4F61}"/>
                  </a:ext>
                </a:extLst>
              </p:cNvPr>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4" name="任意多边形: 形状 33">
                <a:extLst>
                  <a:ext uri="{FF2B5EF4-FFF2-40B4-BE49-F238E27FC236}">
                    <a16:creationId xmlns:a16="http://schemas.microsoft.com/office/drawing/2014/main" id="{E90EDCDC-1D0B-48C8-B8AD-990C1B365B2B}"/>
                  </a:ext>
                </a:extLst>
              </p:cNvPr>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5" name="任意多边形: 形状 34">
                <a:extLst>
                  <a:ext uri="{FF2B5EF4-FFF2-40B4-BE49-F238E27FC236}">
                    <a16:creationId xmlns:a16="http://schemas.microsoft.com/office/drawing/2014/main" id="{275DCC1D-5125-4B03-B825-4980A450D62E}"/>
                  </a:ext>
                </a:extLst>
              </p:cNvPr>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6" name="任意多边形: 形状 35">
                <a:extLst>
                  <a:ext uri="{FF2B5EF4-FFF2-40B4-BE49-F238E27FC236}">
                    <a16:creationId xmlns:a16="http://schemas.microsoft.com/office/drawing/2014/main" id="{08146857-5C17-4F2C-ADDE-97BBEC071831}"/>
                  </a:ext>
                </a:extLst>
              </p:cNvPr>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7" name="任意多边形: 形状 36">
                <a:extLst>
                  <a:ext uri="{FF2B5EF4-FFF2-40B4-BE49-F238E27FC236}">
                    <a16:creationId xmlns:a16="http://schemas.microsoft.com/office/drawing/2014/main" id="{805A852A-EF46-4730-ABD5-8E9CF3B445BD}"/>
                  </a:ext>
                </a:extLst>
              </p:cNvPr>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8" name="任意多边形: 形状 37">
                <a:extLst>
                  <a:ext uri="{FF2B5EF4-FFF2-40B4-BE49-F238E27FC236}">
                    <a16:creationId xmlns:a16="http://schemas.microsoft.com/office/drawing/2014/main" id="{C588FC0C-7675-4EB2-9DE6-7EA4FC25DF61}"/>
                  </a:ext>
                </a:extLst>
              </p:cNvPr>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9" name="任意多边形: 形状 38">
                <a:extLst>
                  <a:ext uri="{FF2B5EF4-FFF2-40B4-BE49-F238E27FC236}">
                    <a16:creationId xmlns:a16="http://schemas.microsoft.com/office/drawing/2014/main" id="{41B5BB2C-2045-455C-B7D0-D6B2E7F0D810}"/>
                  </a:ext>
                </a:extLst>
              </p:cNvPr>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0" name="任意多边形: 形状 39">
                <a:extLst>
                  <a:ext uri="{FF2B5EF4-FFF2-40B4-BE49-F238E27FC236}">
                    <a16:creationId xmlns:a16="http://schemas.microsoft.com/office/drawing/2014/main" id="{5FEC0C7C-651B-4932-A75E-8512DAF78A89}"/>
                  </a:ext>
                </a:extLst>
              </p:cNvPr>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1" name="任意多边形: 形状 40">
                <a:extLst>
                  <a:ext uri="{FF2B5EF4-FFF2-40B4-BE49-F238E27FC236}">
                    <a16:creationId xmlns:a16="http://schemas.microsoft.com/office/drawing/2014/main" id="{D8BD1ADB-CAD1-4A74-B78F-13E21875A068}"/>
                  </a:ext>
                </a:extLst>
              </p:cNvPr>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2" name="任意多边形: 形状 41">
                <a:extLst>
                  <a:ext uri="{FF2B5EF4-FFF2-40B4-BE49-F238E27FC236}">
                    <a16:creationId xmlns:a16="http://schemas.microsoft.com/office/drawing/2014/main" id="{E8395E86-C1E2-455C-A598-8280717005CC}"/>
                  </a:ext>
                </a:extLst>
              </p:cNvPr>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3" name="任意多边形: 形状 42">
                <a:extLst>
                  <a:ext uri="{FF2B5EF4-FFF2-40B4-BE49-F238E27FC236}">
                    <a16:creationId xmlns:a16="http://schemas.microsoft.com/office/drawing/2014/main" id="{64646F08-CE2D-4C55-B82B-ADEFAF9EDD34}"/>
                  </a:ext>
                </a:extLst>
              </p:cNvPr>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sp>
        <p:nvSpPr>
          <p:cNvPr id="134" name="矩形 133">
            <a:extLst>
              <a:ext uri="{FF2B5EF4-FFF2-40B4-BE49-F238E27FC236}">
                <a16:creationId xmlns:a16="http://schemas.microsoft.com/office/drawing/2014/main" id="{367DA37B-1A5F-4669-964C-92ED27C6C1A8}"/>
              </a:ext>
            </a:extLst>
          </p:cNvPr>
          <p:cNvSpPr/>
          <p:nvPr/>
        </p:nvSpPr>
        <p:spPr>
          <a:xfrm>
            <a:off x="6737719" y="2304795"/>
            <a:ext cx="871638" cy="871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主色</a:t>
            </a:r>
          </a:p>
        </p:txBody>
      </p:sp>
      <p:sp>
        <p:nvSpPr>
          <p:cNvPr id="135" name="文本框 134">
            <a:extLst>
              <a:ext uri="{FF2B5EF4-FFF2-40B4-BE49-F238E27FC236}">
                <a16:creationId xmlns:a16="http://schemas.microsoft.com/office/drawing/2014/main" id="{687B30DB-6B16-444A-9A70-6291C08AA32B}"/>
              </a:ext>
            </a:extLst>
          </p:cNvPr>
          <p:cNvSpPr txBox="1"/>
          <p:nvPr/>
        </p:nvSpPr>
        <p:spPr>
          <a:xfrm>
            <a:off x="707313" y="1266410"/>
            <a:ext cx="1686560" cy="369332"/>
          </a:xfrm>
          <a:prstGeom prst="rect">
            <a:avLst/>
          </a:prstGeom>
          <a:noFill/>
        </p:spPr>
        <p:txBody>
          <a:bodyPr wrap="square" lIns="0" tIns="0" rIns="0" bIns="0" rtlCol="0">
            <a:spAutoFit/>
          </a:bodyPr>
          <a:lstStyle/>
          <a:p>
            <a:r>
              <a:rPr lang="zh-CN" altLang="en-US" sz="2400" b="1" spc="130" dirty="0">
                <a:solidFill>
                  <a:schemeClr val="tx1">
                    <a:lumMod val="75000"/>
                    <a:lumOff val="25000"/>
                  </a:schemeClr>
                </a:solidFill>
                <a:latin typeface="+mj-ea"/>
                <a:ea typeface="+mj-ea"/>
              </a:rPr>
              <a:t>字体方案</a:t>
            </a:r>
          </a:p>
        </p:txBody>
      </p:sp>
      <p:sp>
        <p:nvSpPr>
          <p:cNvPr id="136" name="文本框 135">
            <a:extLst>
              <a:ext uri="{FF2B5EF4-FFF2-40B4-BE49-F238E27FC236}">
                <a16:creationId xmlns:a16="http://schemas.microsoft.com/office/drawing/2014/main" id="{8563BC35-F904-493F-B4D0-6BDD1E8513ED}"/>
              </a:ext>
            </a:extLst>
          </p:cNvPr>
          <p:cNvSpPr txBox="1"/>
          <p:nvPr/>
        </p:nvSpPr>
        <p:spPr>
          <a:xfrm>
            <a:off x="707313" y="1654954"/>
            <a:ext cx="1242028" cy="215444"/>
          </a:xfrm>
          <a:prstGeom prst="rect">
            <a:avLst/>
          </a:prstGeom>
          <a:noFill/>
        </p:spPr>
        <p:txBody>
          <a:bodyPr wrap="square" lIns="0" tIns="0" rIns="0" bIns="0" rtlCol="0">
            <a:spAutoFit/>
          </a:bodyPr>
          <a:lstStyle/>
          <a:p>
            <a:pPr algn="dist"/>
            <a:r>
              <a:rPr lang="en-US" altLang="zh-CN" sz="1400" dirty="0">
                <a:solidFill>
                  <a:schemeClr val="tx1">
                    <a:lumMod val="65000"/>
                    <a:lumOff val="35000"/>
                  </a:schemeClr>
                </a:solidFill>
              </a:rPr>
              <a:t>FONT</a:t>
            </a:r>
            <a:endParaRPr lang="zh-CN" altLang="en-US" sz="1400" dirty="0">
              <a:solidFill>
                <a:schemeClr val="tx1">
                  <a:lumMod val="65000"/>
                  <a:lumOff val="35000"/>
                </a:schemeClr>
              </a:solidFill>
            </a:endParaRPr>
          </a:p>
        </p:txBody>
      </p:sp>
      <p:cxnSp>
        <p:nvCxnSpPr>
          <p:cNvPr id="137" name="直接连接符 136">
            <a:extLst>
              <a:ext uri="{FF2B5EF4-FFF2-40B4-BE49-F238E27FC236}">
                <a16:creationId xmlns:a16="http://schemas.microsoft.com/office/drawing/2014/main" id="{76C5E87F-61AC-4E2F-B8B4-C7E9302D380F}"/>
              </a:ext>
            </a:extLst>
          </p:cNvPr>
          <p:cNvCxnSpPr>
            <a:cxnSpLocks/>
          </p:cNvCxnSpPr>
          <p:nvPr/>
        </p:nvCxnSpPr>
        <p:spPr>
          <a:xfrm>
            <a:off x="727191" y="1955659"/>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138" name="矩形 137">
            <a:extLst>
              <a:ext uri="{FF2B5EF4-FFF2-40B4-BE49-F238E27FC236}">
                <a16:creationId xmlns:a16="http://schemas.microsoft.com/office/drawing/2014/main" id="{4B6258A5-942E-469E-8D8B-86ABFDE3BE99}"/>
              </a:ext>
            </a:extLst>
          </p:cNvPr>
          <p:cNvSpPr/>
          <p:nvPr/>
        </p:nvSpPr>
        <p:spPr>
          <a:xfrm>
            <a:off x="727191" y="1955660"/>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文本框 139">
            <a:extLst>
              <a:ext uri="{FF2B5EF4-FFF2-40B4-BE49-F238E27FC236}">
                <a16:creationId xmlns:a16="http://schemas.microsoft.com/office/drawing/2014/main" id="{F110FC1E-87FA-4D4E-A5B3-B7EC02FF0D26}"/>
              </a:ext>
            </a:extLst>
          </p:cNvPr>
          <p:cNvSpPr txBox="1"/>
          <p:nvPr/>
        </p:nvSpPr>
        <p:spPr>
          <a:xfrm>
            <a:off x="6737719" y="1266410"/>
            <a:ext cx="1686560" cy="369332"/>
          </a:xfrm>
          <a:prstGeom prst="rect">
            <a:avLst/>
          </a:prstGeom>
          <a:noFill/>
        </p:spPr>
        <p:txBody>
          <a:bodyPr wrap="square" lIns="0" tIns="0" rIns="0" bIns="0" rtlCol="0">
            <a:spAutoFit/>
          </a:bodyPr>
          <a:lstStyle>
            <a:defPPr>
              <a:defRPr lang="zh-CN"/>
            </a:defPPr>
            <a:lvl1pPr>
              <a:defRPr sz="2400" b="1" spc="130">
                <a:solidFill>
                  <a:schemeClr val="tx1">
                    <a:lumMod val="75000"/>
                    <a:lumOff val="25000"/>
                  </a:schemeClr>
                </a:solidFill>
                <a:latin typeface="+mj-ea"/>
                <a:ea typeface="+mj-ea"/>
              </a:defRPr>
            </a:lvl1pPr>
          </a:lstStyle>
          <a:p>
            <a:r>
              <a:rPr lang="zh-CN" altLang="en-US" dirty="0"/>
              <a:t>配色方案</a:t>
            </a:r>
          </a:p>
        </p:txBody>
      </p:sp>
      <p:sp>
        <p:nvSpPr>
          <p:cNvPr id="141" name="文本框 140">
            <a:extLst>
              <a:ext uri="{FF2B5EF4-FFF2-40B4-BE49-F238E27FC236}">
                <a16:creationId xmlns:a16="http://schemas.microsoft.com/office/drawing/2014/main" id="{A1BEC0F2-45F7-45DA-9398-8AFDF83C582D}"/>
              </a:ext>
            </a:extLst>
          </p:cNvPr>
          <p:cNvSpPr txBox="1"/>
          <p:nvPr/>
        </p:nvSpPr>
        <p:spPr>
          <a:xfrm>
            <a:off x="6737719" y="1654954"/>
            <a:ext cx="1242028" cy="215444"/>
          </a:xfrm>
          <a:prstGeom prst="rect">
            <a:avLst/>
          </a:prstGeom>
          <a:noFill/>
        </p:spPr>
        <p:txBody>
          <a:bodyPr wrap="square" lIns="0" tIns="0" rIns="0" bIns="0" rtlCol="0">
            <a:spAutoFit/>
          </a:bodyPr>
          <a:lstStyle/>
          <a:p>
            <a:pPr algn="dist"/>
            <a:r>
              <a:rPr lang="en-US" altLang="zh-CN" sz="1400" dirty="0">
                <a:solidFill>
                  <a:schemeClr val="tx1">
                    <a:lumMod val="65000"/>
                    <a:lumOff val="35000"/>
                  </a:schemeClr>
                </a:solidFill>
              </a:rPr>
              <a:t>COLOR</a:t>
            </a:r>
            <a:endParaRPr lang="zh-CN" altLang="en-US" sz="1400" dirty="0">
              <a:solidFill>
                <a:schemeClr val="tx1">
                  <a:lumMod val="65000"/>
                  <a:lumOff val="35000"/>
                </a:schemeClr>
              </a:solidFill>
            </a:endParaRPr>
          </a:p>
        </p:txBody>
      </p:sp>
      <p:cxnSp>
        <p:nvCxnSpPr>
          <p:cNvPr id="142" name="直接连接符 141">
            <a:extLst>
              <a:ext uri="{FF2B5EF4-FFF2-40B4-BE49-F238E27FC236}">
                <a16:creationId xmlns:a16="http://schemas.microsoft.com/office/drawing/2014/main" id="{E805D9C5-E7A7-4F20-9B2C-C929D642F299}"/>
              </a:ext>
            </a:extLst>
          </p:cNvPr>
          <p:cNvCxnSpPr>
            <a:cxnSpLocks/>
          </p:cNvCxnSpPr>
          <p:nvPr/>
        </p:nvCxnSpPr>
        <p:spPr>
          <a:xfrm>
            <a:off x="6757597" y="1955659"/>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143" name="矩形 142">
            <a:extLst>
              <a:ext uri="{FF2B5EF4-FFF2-40B4-BE49-F238E27FC236}">
                <a16:creationId xmlns:a16="http://schemas.microsoft.com/office/drawing/2014/main" id="{B4E36FCF-D8F1-4667-8844-C36A5FB36A30}"/>
              </a:ext>
            </a:extLst>
          </p:cNvPr>
          <p:cNvSpPr/>
          <p:nvPr/>
        </p:nvSpPr>
        <p:spPr>
          <a:xfrm>
            <a:off x="6757597" y="1955660"/>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文本框 143">
            <a:extLst>
              <a:ext uri="{FF2B5EF4-FFF2-40B4-BE49-F238E27FC236}">
                <a16:creationId xmlns:a16="http://schemas.microsoft.com/office/drawing/2014/main" id="{28D39F30-EF8B-45DD-A9F5-6B494AD5BB97}"/>
              </a:ext>
            </a:extLst>
          </p:cNvPr>
          <p:cNvSpPr txBox="1"/>
          <p:nvPr/>
        </p:nvSpPr>
        <p:spPr>
          <a:xfrm>
            <a:off x="727758" y="2374716"/>
            <a:ext cx="2008663" cy="246221"/>
          </a:xfrm>
          <a:prstGeom prst="rect">
            <a:avLst/>
          </a:prstGeom>
          <a:noFill/>
        </p:spPr>
        <p:txBody>
          <a:bodyPr wrap="square" lIns="0" tIns="0" rIns="0" bIns="0" rtlCol="0">
            <a:spAutoFit/>
          </a:bodyPr>
          <a:lstStyle>
            <a:defPPr>
              <a:defRPr lang="zh-CN"/>
            </a:defPPr>
            <a:lvl1pPr>
              <a:defRPr sz="1600" spc="130">
                <a:solidFill>
                  <a:schemeClr val="tx1">
                    <a:lumMod val="65000"/>
                    <a:lumOff val="35000"/>
                  </a:schemeClr>
                </a:solidFill>
              </a:defRPr>
            </a:lvl1pPr>
          </a:lstStyle>
          <a:p>
            <a:r>
              <a:rPr lang="zh-CN" altLang="en-US" dirty="0"/>
              <a:t>中文：微软雅黑</a:t>
            </a:r>
          </a:p>
        </p:txBody>
      </p:sp>
      <p:sp>
        <p:nvSpPr>
          <p:cNvPr id="145" name="文本框 144">
            <a:extLst>
              <a:ext uri="{FF2B5EF4-FFF2-40B4-BE49-F238E27FC236}">
                <a16:creationId xmlns:a16="http://schemas.microsoft.com/office/drawing/2014/main" id="{6A3903F4-DDE1-47CB-A363-86FF4F36AC8B}"/>
              </a:ext>
            </a:extLst>
          </p:cNvPr>
          <p:cNvSpPr txBox="1"/>
          <p:nvPr/>
        </p:nvSpPr>
        <p:spPr>
          <a:xfrm>
            <a:off x="727758" y="2803614"/>
            <a:ext cx="2008663" cy="246221"/>
          </a:xfrm>
          <a:prstGeom prst="rect">
            <a:avLst/>
          </a:prstGeom>
          <a:noFill/>
        </p:spPr>
        <p:txBody>
          <a:bodyPr wrap="square" lIns="0" tIns="0" rIns="0" bIns="0" rtlCol="0">
            <a:spAutoFit/>
          </a:bodyPr>
          <a:lstStyle>
            <a:defPPr>
              <a:defRPr lang="zh-CN"/>
            </a:defPPr>
            <a:lvl1pPr>
              <a:defRPr sz="1600" spc="130">
                <a:solidFill>
                  <a:schemeClr val="tx1">
                    <a:lumMod val="65000"/>
                    <a:lumOff val="35000"/>
                  </a:schemeClr>
                </a:solidFill>
              </a:defRPr>
            </a:lvl1pPr>
          </a:lstStyle>
          <a:p>
            <a:r>
              <a:rPr lang="zh-CN" altLang="en-US" dirty="0"/>
              <a:t>英文：</a:t>
            </a:r>
            <a:r>
              <a:rPr lang="en-US" altLang="zh-CN" dirty="0"/>
              <a:t>Arial</a:t>
            </a:r>
            <a:endParaRPr lang="zh-CN" altLang="en-US" dirty="0"/>
          </a:p>
        </p:txBody>
      </p:sp>
      <p:sp>
        <p:nvSpPr>
          <p:cNvPr id="146" name="矩形 145">
            <a:extLst>
              <a:ext uri="{FF2B5EF4-FFF2-40B4-BE49-F238E27FC236}">
                <a16:creationId xmlns:a16="http://schemas.microsoft.com/office/drawing/2014/main" id="{59983FFB-0277-401C-96EB-4378C1058DA9}"/>
              </a:ext>
            </a:extLst>
          </p:cNvPr>
          <p:cNvSpPr/>
          <p:nvPr/>
        </p:nvSpPr>
        <p:spPr>
          <a:xfrm>
            <a:off x="7794552" y="2304795"/>
            <a:ext cx="871638" cy="8716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标题</a:t>
            </a:r>
          </a:p>
        </p:txBody>
      </p:sp>
      <p:sp>
        <p:nvSpPr>
          <p:cNvPr id="147" name="文本框 146">
            <a:extLst>
              <a:ext uri="{FF2B5EF4-FFF2-40B4-BE49-F238E27FC236}">
                <a16:creationId xmlns:a16="http://schemas.microsoft.com/office/drawing/2014/main" id="{4B3E84C2-899E-49F8-A64C-4FE787940DAE}"/>
              </a:ext>
            </a:extLst>
          </p:cNvPr>
          <p:cNvSpPr txBox="1"/>
          <p:nvPr/>
        </p:nvSpPr>
        <p:spPr>
          <a:xfrm>
            <a:off x="707313" y="3567171"/>
            <a:ext cx="1686560" cy="369332"/>
          </a:xfrm>
          <a:prstGeom prst="rect">
            <a:avLst/>
          </a:prstGeom>
          <a:noFill/>
        </p:spPr>
        <p:txBody>
          <a:bodyPr wrap="square" lIns="0" tIns="0" rIns="0" bIns="0" rtlCol="0">
            <a:spAutoFit/>
          </a:bodyPr>
          <a:lstStyle>
            <a:defPPr>
              <a:defRPr lang="zh-CN"/>
            </a:defPPr>
            <a:lvl1pPr>
              <a:defRPr sz="2400" b="1" spc="130">
                <a:solidFill>
                  <a:schemeClr val="tx1">
                    <a:lumMod val="75000"/>
                    <a:lumOff val="25000"/>
                  </a:schemeClr>
                </a:solidFill>
                <a:latin typeface="+mj-ea"/>
                <a:ea typeface="+mj-ea"/>
              </a:defRPr>
            </a:lvl1pPr>
          </a:lstStyle>
          <a:p>
            <a:r>
              <a:rPr lang="zh-CN" altLang="en-US" dirty="0"/>
              <a:t>字号规范</a:t>
            </a:r>
          </a:p>
        </p:txBody>
      </p:sp>
      <p:sp>
        <p:nvSpPr>
          <p:cNvPr id="148" name="文本框 147">
            <a:extLst>
              <a:ext uri="{FF2B5EF4-FFF2-40B4-BE49-F238E27FC236}">
                <a16:creationId xmlns:a16="http://schemas.microsoft.com/office/drawing/2014/main" id="{1309EE2B-D413-458B-B961-72FBEAF8DB18}"/>
              </a:ext>
            </a:extLst>
          </p:cNvPr>
          <p:cNvSpPr txBox="1"/>
          <p:nvPr/>
        </p:nvSpPr>
        <p:spPr>
          <a:xfrm>
            <a:off x="707313" y="3962810"/>
            <a:ext cx="1242028" cy="215444"/>
          </a:xfrm>
          <a:prstGeom prst="rect">
            <a:avLst/>
          </a:prstGeom>
          <a:noFill/>
        </p:spPr>
        <p:txBody>
          <a:bodyPr wrap="square" lIns="0" tIns="0" rIns="0" bIns="0" rtlCol="0">
            <a:spAutoFit/>
          </a:bodyPr>
          <a:lstStyle/>
          <a:p>
            <a:pPr algn="dist"/>
            <a:r>
              <a:rPr lang="en-US" altLang="zh-CN" sz="1400" dirty="0">
                <a:solidFill>
                  <a:schemeClr val="tx1">
                    <a:lumMod val="65000"/>
                    <a:lumOff val="35000"/>
                  </a:schemeClr>
                </a:solidFill>
              </a:rPr>
              <a:t>SIZE</a:t>
            </a:r>
            <a:endParaRPr lang="zh-CN" altLang="en-US" sz="1400" dirty="0">
              <a:solidFill>
                <a:schemeClr val="tx1">
                  <a:lumMod val="65000"/>
                  <a:lumOff val="35000"/>
                </a:schemeClr>
              </a:solidFill>
            </a:endParaRPr>
          </a:p>
        </p:txBody>
      </p:sp>
      <p:cxnSp>
        <p:nvCxnSpPr>
          <p:cNvPr id="149" name="直接连接符 148">
            <a:extLst>
              <a:ext uri="{FF2B5EF4-FFF2-40B4-BE49-F238E27FC236}">
                <a16:creationId xmlns:a16="http://schemas.microsoft.com/office/drawing/2014/main" id="{37FD3029-E315-4015-8A11-DA6C54298088}"/>
              </a:ext>
            </a:extLst>
          </p:cNvPr>
          <p:cNvCxnSpPr>
            <a:cxnSpLocks/>
          </p:cNvCxnSpPr>
          <p:nvPr/>
        </p:nvCxnSpPr>
        <p:spPr>
          <a:xfrm>
            <a:off x="727191" y="4243196"/>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矩形 149">
            <a:extLst>
              <a:ext uri="{FF2B5EF4-FFF2-40B4-BE49-F238E27FC236}">
                <a16:creationId xmlns:a16="http://schemas.microsoft.com/office/drawing/2014/main" id="{7EFF687C-B44A-4944-ACAF-524D0E367078}"/>
              </a:ext>
            </a:extLst>
          </p:cNvPr>
          <p:cNvSpPr/>
          <p:nvPr/>
        </p:nvSpPr>
        <p:spPr>
          <a:xfrm>
            <a:off x="727191" y="4243197"/>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8E8E3AD1-28B6-4230-B857-B81BCA18DF04}"/>
              </a:ext>
            </a:extLst>
          </p:cNvPr>
          <p:cNvSpPr txBox="1"/>
          <p:nvPr/>
        </p:nvSpPr>
        <p:spPr>
          <a:xfrm>
            <a:off x="6737719" y="3567171"/>
            <a:ext cx="1686560" cy="369332"/>
          </a:xfrm>
          <a:prstGeom prst="rect">
            <a:avLst/>
          </a:prstGeom>
          <a:noFill/>
        </p:spPr>
        <p:txBody>
          <a:bodyPr wrap="square" lIns="0" tIns="0" rIns="0" bIns="0" rtlCol="0">
            <a:spAutoFit/>
          </a:bodyPr>
          <a:lstStyle>
            <a:defPPr>
              <a:defRPr lang="zh-CN"/>
            </a:defPPr>
            <a:lvl1pPr>
              <a:defRPr sz="2400" b="1" spc="130">
                <a:solidFill>
                  <a:schemeClr val="tx1">
                    <a:lumMod val="75000"/>
                    <a:lumOff val="25000"/>
                  </a:schemeClr>
                </a:solidFill>
                <a:latin typeface="+mj-ea"/>
                <a:ea typeface="+mj-ea"/>
              </a:defRPr>
            </a:lvl1pPr>
          </a:lstStyle>
          <a:p>
            <a:r>
              <a:rPr lang="zh-CN" altLang="en-US" dirty="0"/>
              <a:t>间距规范</a:t>
            </a:r>
          </a:p>
        </p:txBody>
      </p:sp>
      <p:sp>
        <p:nvSpPr>
          <p:cNvPr id="152" name="文本框 151">
            <a:extLst>
              <a:ext uri="{FF2B5EF4-FFF2-40B4-BE49-F238E27FC236}">
                <a16:creationId xmlns:a16="http://schemas.microsoft.com/office/drawing/2014/main" id="{377CE0B2-3506-4695-BD73-F7A14877061F}"/>
              </a:ext>
            </a:extLst>
          </p:cNvPr>
          <p:cNvSpPr txBox="1"/>
          <p:nvPr/>
        </p:nvSpPr>
        <p:spPr>
          <a:xfrm>
            <a:off x="6737719" y="3962810"/>
            <a:ext cx="1242028" cy="215444"/>
          </a:xfrm>
          <a:prstGeom prst="rect">
            <a:avLst/>
          </a:prstGeom>
          <a:noFill/>
        </p:spPr>
        <p:txBody>
          <a:bodyPr wrap="square" lIns="0" tIns="0" rIns="0" bIns="0" rtlCol="0">
            <a:spAutoFit/>
          </a:bodyPr>
          <a:lstStyle/>
          <a:p>
            <a:pPr algn="dist"/>
            <a:r>
              <a:rPr lang="en-US" altLang="zh-CN" sz="1400" dirty="0">
                <a:solidFill>
                  <a:schemeClr val="tx1">
                    <a:lumMod val="65000"/>
                    <a:lumOff val="35000"/>
                  </a:schemeClr>
                </a:solidFill>
              </a:rPr>
              <a:t>SPACE</a:t>
            </a:r>
            <a:endParaRPr lang="zh-CN" altLang="en-US" sz="1400" dirty="0">
              <a:solidFill>
                <a:schemeClr val="tx1">
                  <a:lumMod val="65000"/>
                  <a:lumOff val="35000"/>
                </a:schemeClr>
              </a:solidFill>
            </a:endParaRPr>
          </a:p>
        </p:txBody>
      </p:sp>
      <p:cxnSp>
        <p:nvCxnSpPr>
          <p:cNvPr id="153" name="直接连接符 152">
            <a:extLst>
              <a:ext uri="{FF2B5EF4-FFF2-40B4-BE49-F238E27FC236}">
                <a16:creationId xmlns:a16="http://schemas.microsoft.com/office/drawing/2014/main" id="{AF035B61-5B98-40A1-898D-2B7D2B6A78E1}"/>
              </a:ext>
            </a:extLst>
          </p:cNvPr>
          <p:cNvCxnSpPr>
            <a:cxnSpLocks/>
          </p:cNvCxnSpPr>
          <p:nvPr/>
        </p:nvCxnSpPr>
        <p:spPr>
          <a:xfrm>
            <a:off x="6757597" y="4243196"/>
            <a:ext cx="2824480" cy="0"/>
          </a:xfrm>
          <a:prstGeom prst="line">
            <a:avLst/>
          </a:prstGeom>
        </p:spPr>
        <p:style>
          <a:lnRef idx="1">
            <a:schemeClr val="accent1"/>
          </a:lnRef>
          <a:fillRef idx="0">
            <a:schemeClr val="accent1"/>
          </a:fillRef>
          <a:effectRef idx="0">
            <a:schemeClr val="accent1"/>
          </a:effectRef>
          <a:fontRef idx="minor">
            <a:schemeClr val="tx1"/>
          </a:fontRef>
        </p:style>
      </p:cxnSp>
      <p:sp>
        <p:nvSpPr>
          <p:cNvPr id="154" name="矩形 153">
            <a:extLst>
              <a:ext uri="{FF2B5EF4-FFF2-40B4-BE49-F238E27FC236}">
                <a16:creationId xmlns:a16="http://schemas.microsoft.com/office/drawing/2014/main" id="{E60FC82E-94B8-41BB-9B55-9A1D87A0050C}"/>
              </a:ext>
            </a:extLst>
          </p:cNvPr>
          <p:cNvSpPr/>
          <p:nvPr/>
        </p:nvSpPr>
        <p:spPr>
          <a:xfrm>
            <a:off x="6757597" y="4243197"/>
            <a:ext cx="954156"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文本框 154">
            <a:extLst>
              <a:ext uri="{FF2B5EF4-FFF2-40B4-BE49-F238E27FC236}">
                <a16:creationId xmlns:a16="http://schemas.microsoft.com/office/drawing/2014/main" id="{C0401997-EB9C-4013-B144-565F8A3D35F1}"/>
              </a:ext>
            </a:extLst>
          </p:cNvPr>
          <p:cNvSpPr txBox="1"/>
          <p:nvPr/>
        </p:nvSpPr>
        <p:spPr>
          <a:xfrm>
            <a:off x="704608" y="4716961"/>
            <a:ext cx="2812650" cy="246221"/>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defRPr>
            </a:lvl1pPr>
          </a:lstStyle>
          <a:p>
            <a:r>
              <a:rPr lang="zh-CN" altLang="en-US" spc="130" dirty="0"/>
              <a:t>标题：大标题</a:t>
            </a:r>
            <a:r>
              <a:rPr lang="en-US" altLang="zh-CN" spc="130" dirty="0"/>
              <a:t>28</a:t>
            </a:r>
            <a:r>
              <a:rPr lang="zh-CN" altLang="en-US" spc="130" dirty="0"/>
              <a:t>，小标题</a:t>
            </a:r>
            <a:r>
              <a:rPr lang="en-US" altLang="zh-CN" spc="130" dirty="0"/>
              <a:t>20</a:t>
            </a:r>
            <a:endParaRPr lang="zh-CN" altLang="en-US" spc="130" dirty="0"/>
          </a:p>
        </p:txBody>
      </p:sp>
      <p:sp>
        <p:nvSpPr>
          <p:cNvPr id="156" name="文本框 155">
            <a:extLst>
              <a:ext uri="{FF2B5EF4-FFF2-40B4-BE49-F238E27FC236}">
                <a16:creationId xmlns:a16="http://schemas.microsoft.com/office/drawing/2014/main" id="{F33DF95D-190B-42BD-88F4-C636FC700703}"/>
              </a:ext>
            </a:extLst>
          </p:cNvPr>
          <p:cNvSpPr txBox="1"/>
          <p:nvPr/>
        </p:nvSpPr>
        <p:spPr>
          <a:xfrm>
            <a:off x="704607" y="5140832"/>
            <a:ext cx="5307447" cy="246221"/>
          </a:xfrm>
          <a:prstGeom prst="rect">
            <a:avLst/>
          </a:prstGeom>
          <a:noFill/>
        </p:spPr>
        <p:txBody>
          <a:bodyPr wrap="square" lIns="0" tIns="0" rIns="0" bIns="0" rtlCol="0">
            <a:spAutoFit/>
          </a:bodyPr>
          <a:lstStyle>
            <a:defPPr>
              <a:defRPr lang="zh-CN"/>
            </a:defPPr>
            <a:lvl1pPr>
              <a:defRPr sz="1600" spc="130">
                <a:solidFill>
                  <a:schemeClr val="tx1">
                    <a:lumMod val="65000"/>
                    <a:lumOff val="35000"/>
                  </a:schemeClr>
                </a:solidFill>
              </a:defRPr>
            </a:lvl1pPr>
          </a:lstStyle>
          <a:p>
            <a:r>
              <a:rPr lang="zh-CN" altLang="en-US" dirty="0"/>
              <a:t>内页文字：正文</a:t>
            </a:r>
            <a:r>
              <a:rPr lang="en-US" altLang="zh-CN" dirty="0"/>
              <a:t>16</a:t>
            </a:r>
            <a:r>
              <a:rPr lang="zh-CN" altLang="en-US" dirty="0"/>
              <a:t>（适当加粗）</a:t>
            </a:r>
          </a:p>
        </p:txBody>
      </p:sp>
      <p:sp>
        <p:nvSpPr>
          <p:cNvPr id="157" name="文本框 156">
            <a:extLst>
              <a:ext uri="{FF2B5EF4-FFF2-40B4-BE49-F238E27FC236}">
                <a16:creationId xmlns:a16="http://schemas.microsoft.com/office/drawing/2014/main" id="{26B52AF8-4274-445C-8645-A00A6D376C49}"/>
              </a:ext>
            </a:extLst>
          </p:cNvPr>
          <p:cNvSpPr txBox="1"/>
          <p:nvPr/>
        </p:nvSpPr>
        <p:spPr>
          <a:xfrm>
            <a:off x="6757597" y="4716962"/>
            <a:ext cx="1256874" cy="246221"/>
          </a:xfrm>
          <a:prstGeom prst="rect">
            <a:avLst/>
          </a:prstGeom>
          <a:noFill/>
        </p:spPr>
        <p:txBody>
          <a:bodyPr wrap="square" lIns="0" tIns="0" rIns="0" bIns="0" rtlCol="0">
            <a:spAutoFit/>
          </a:bodyPr>
          <a:lstStyle>
            <a:defPPr>
              <a:defRPr lang="zh-CN"/>
            </a:defPPr>
            <a:lvl1pPr>
              <a:defRPr sz="1600" spc="130">
                <a:solidFill>
                  <a:schemeClr val="tx1">
                    <a:lumMod val="65000"/>
                    <a:lumOff val="35000"/>
                  </a:schemeClr>
                </a:solidFill>
              </a:defRPr>
            </a:lvl1pPr>
          </a:lstStyle>
          <a:p>
            <a:r>
              <a:rPr lang="zh-CN" altLang="en-US" dirty="0"/>
              <a:t>字间距：</a:t>
            </a:r>
            <a:r>
              <a:rPr lang="en-US" altLang="zh-CN" dirty="0"/>
              <a:t>1.3</a:t>
            </a:r>
            <a:endParaRPr lang="zh-CN" altLang="en-US" dirty="0"/>
          </a:p>
        </p:txBody>
      </p:sp>
      <p:sp>
        <p:nvSpPr>
          <p:cNvPr id="158" name="文本框 157">
            <a:extLst>
              <a:ext uri="{FF2B5EF4-FFF2-40B4-BE49-F238E27FC236}">
                <a16:creationId xmlns:a16="http://schemas.microsoft.com/office/drawing/2014/main" id="{7C994A27-E120-49E8-8A81-E73E6A550E02}"/>
              </a:ext>
            </a:extLst>
          </p:cNvPr>
          <p:cNvSpPr txBox="1"/>
          <p:nvPr/>
        </p:nvSpPr>
        <p:spPr>
          <a:xfrm>
            <a:off x="6757597" y="5140832"/>
            <a:ext cx="1256874" cy="246221"/>
          </a:xfrm>
          <a:prstGeom prst="rect">
            <a:avLst/>
          </a:prstGeom>
          <a:noFill/>
        </p:spPr>
        <p:txBody>
          <a:bodyPr wrap="square" lIns="0" tIns="0" rIns="0" bIns="0" rtlCol="0">
            <a:spAutoFit/>
          </a:bodyPr>
          <a:lstStyle>
            <a:defPPr>
              <a:defRPr lang="zh-CN"/>
            </a:defPPr>
            <a:lvl1pPr>
              <a:defRPr sz="1600" spc="130">
                <a:solidFill>
                  <a:schemeClr val="tx1">
                    <a:lumMod val="65000"/>
                    <a:lumOff val="35000"/>
                  </a:schemeClr>
                </a:solidFill>
              </a:defRPr>
            </a:lvl1pPr>
          </a:lstStyle>
          <a:p>
            <a:r>
              <a:rPr lang="zh-CN" altLang="en-US" dirty="0"/>
              <a:t>行间距：</a:t>
            </a:r>
            <a:r>
              <a:rPr lang="en-US" altLang="zh-CN" dirty="0"/>
              <a:t>1.3</a:t>
            </a:r>
            <a:endParaRPr lang="zh-CN" altLang="en-US" dirty="0"/>
          </a:p>
        </p:txBody>
      </p:sp>
      <p:sp>
        <p:nvSpPr>
          <p:cNvPr id="159" name="矩形 158">
            <a:extLst>
              <a:ext uri="{FF2B5EF4-FFF2-40B4-BE49-F238E27FC236}">
                <a16:creationId xmlns:a16="http://schemas.microsoft.com/office/drawing/2014/main" id="{4DA729EA-101C-4866-92CF-27F6B85273C0}"/>
              </a:ext>
            </a:extLst>
          </p:cNvPr>
          <p:cNvSpPr/>
          <p:nvPr/>
        </p:nvSpPr>
        <p:spPr>
          <a:xfrm>
            <a:off x="8851385" y="2304795"/>
            <a:ext cx="871638" cy="8716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正文</a:t>
            </a:r>
          </a:p>
        </p:txBody>
      </p:sp>
      <p:sp>
        <p:nvSpPr>
          <p:cNvPr id="2" name="矩形 1">
            <a:extLst>
              <a:ext uri="{FF2B5EF4-FFF2-40B4-BE49-F238E27FC236}">
                <a16:creationId xmlns:a16="http://schemas.microsoft.com/office/drawing/2014/main" id="{FBED841F-491C-40DE-A7EC-38D5D095D81F}"/>
              </a:ext>
            </a:extLst>
          </p:cNvPr>
          <p:cNvSpPr/>
          <p:nvPr/>
        </p:nvSpPr>
        <p:spPr>
          <a:xfrm>
            <a:off x="9908218" y="2299221"/>
            <a:ext cx="871638" cy="871638"/>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渐变</a:t>
            </a:r>
          </a:p>
        </p:txBody>
      </p:sp>
    </p:spTree>
    <p:extLst>
      <p:ext uri="{BB962C8B-B14F-4D97-AF65-F5344CB8AC3E}">
        <p14:creationId xmlns:p14="http://schemas.microsoft.com/office/powerpoint/2010/main" val="2821575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0ADD80-688E-43F8-BCAB-595DFF06B1D1}"/>
              </a:ext>
            </a:extLst>
          </p:cNvPr>
          <p:cNvSpPr>
            <a:spLocks noGrp="1"/>
          </p:cNvSpPr>
          <p:nvPr>
            <p:ph type="body" sz="quarter" idx="11"/>
          </p:nvPr>
        </p:nvSpPr>
        <p:spPr>
          <a:xfrm>
            <a:off x="2708477" y="535896"/>
            <a:ext cx="2997842" cy="286232"/>
          </a:xfrm>
        </p:spPr>
        <p:txBody>
          <a:bodyPr/>
          <a:lstStyle/>
          <a:p>
            <a:r>
              <a:rPr lang="en-US" altLang="zh-CN" dirty="0"/>
              <a:t>Change Layout Description</a:t>
            </a:r>
            <a:endParaRPr lang="zh-CN" altLang="en-US" dirty="0"/>
          </a:p>
        </p:txBody>
      </p:sp>
      <p:sp>
        <p:nvSpPr>
          <p:cNvPr id="3" name="文本占位符 2">
            <a:extLst>
              <a:ext uri="{FF2B5EF4-FFF2-40B4-BE49-F238E27FC236}">
                <a16:creationId xmlns:a16="http://schemas.microsoft.com/office/drawing/2014/main" id="{D2FC3013-90AB-4311-8D30-20EAE078530B}"/>
              </a:ext>
            </a:extLst>
          </p:cNvPr>
          <p:cNvSpPr>
            <a:spLocks noGrp="1"/>
          </p:cNvSpPr>
          <p:nvPr>
            <p:ph type="body" sz="quarter" idx="10"/>
          </p:nvPr>
        </p:nvSpPr>
        <p:spPr>
          <a:xfrm>
            <a:off x="398871" y="341997"/>
            <a:ext cx="2442279" cy="480131"/>
          </a:xfrm>
        </p:spPr>
        <p:txBody>
          <a:bodyPr/>
          <a:lstStyle/>
          <a:p>
            <a:r>
              <a:rPr lang="zh-CN" altLang="en-US" dirty="0"/>
              <a:t>更换版式说明</a:t>
            </a:r>
          </a:p>
        </p:txBody>
      </p:sp>
      <p:pic>
        <p:nvPicPr>
          <p:cNvPr id="5" name="图片 4">
            <a:extLst>
              <a:ext uri="{FF2B5EF4-FFF2-40B4-BE49-F238E27FC236}">
                <a16:creationId xmlns:a16="http://schemas.microsoft.com/office/drawing/2014/main" id="{0E82940C-9747-4ADB-B5F4-2FBDCAAADB6F}"/>
              </a:ext>
            </a:extLst>
          </p:cNvPr>
          <p:cNvPicPr>
            <a:picLocks noChangeAspect="1"/>
          </p:cNvPicPr>
          <p:nvPr/>
        </p:nvPicPr>
        <p:blipFill rotWithShape="1">
          <a:blip r:embed="rId2">
            <a:extLst>
              <a:ext uri="{28A0092B-C50C-407E-A947-70E740481C1C}">
                <a14:useLocalDpi xmlns:a14="http://schemas.microsoft.com/office/drawing/2010/main" val="0"/>
              </a:ext>
            </a:extLst>
          </a:blip>
          <a:srcRect r="26977"/>
          <a:stretch/>
        </p:blipFill>
        <p:spPr>
          <a:xfrm>
            <a:off x="625033" y="1414622"/>
            <a:ext cx="6858118" cy="4321102"/>
          </a:xfrm>
          <a:prstGeom prst="rect">
            <a:avLst/>
          </a:prstGeom>
          <a:ln>
            <a:solidFill>
              <a:schemeClr val="accent1"/>
            </a:solidFill>
          </a:ln>
        </p:spPr>
      </p:pic>
      <p:sp>
        <p:nvSpPr>
          <p:cNvPr id="7" name="文本框 6">
            <a:extLst>
              <a:ext uri="{FF2B5EF4-FFF2-40B4-BE49-F238E27FC236}">
                <a16:creationId xmlns:a16="http://schemas.microsoft.com/office/drawing/2014/main" id="{CDF41B45-F8E7-4FEA-954A-548594DF20A5}"/>
              </a:ext>
            </a:extLst>
          </p:cNvPr>
          <p:cNvSpPr txBox="1"/>
          <p:nvPr/>
        </p:nvSpPr>
        <p:spPr>
          <a:xfrm>
            <a:off x="8395899" y="2674957"/>
            <a:ext cx="2653498" cy="461665"/>
          </a:xfrm>
          <a:prstGeom prst="rect">
            <a:avLst/>
          </a:prstGeom>
          <a:noFill/>
        </p:spPr>
        <p:txBody>
          <a:bodyPr wrap="square" rtlCol="0">
            <a:spAutoFit/>
          </a:bodyPr>
          <a:lstStyle/>
          <a:p>
            <a:pPr lvl="0">
              <a:defRPr/>
            </a:pPr>
            <a:r>
              <a:rPr kumimoji="0" lang="zh-CN" altLang="en-US" sz="2400" b="0" i="0" u="none" strike="noStrike" kern="1200" cap="none" spc="150" normalizeH="0" baseline="0" noProof="0" dirty="0">
                <a:ln>
                  <a:noFill/>
                </a:ln>
                <a:solidFill>
                  <a:schemeClr val="accent1"/>
                </a:solidFill>
                <a:effectLst/>
                <a:uLnTx/>
                <a:uFillTx/>
                <a:latin typeface="+mj-ea"/>
                <a:ea typeface="+mj-ea"/>
              </a:rPr>
              <a:t>更换</a:t>
            </a:r>
            <a:r>
              <a:rPr lang="zh-CN" altLang="en-US" sz="2400" spc="150" dirty="0">
                <a:solidFill>
                  <a:schemeClr val="accent1"/>
                </a:solidFill>
                <a:latin typeface="+mj-ea"/>
                <a:ea typeface="+mj-ea"/>
              </a:rPr>
              <a:t>版式</a:t>
            </a:r>
            <a:endParaRPr kumimoji="0" lang="zh-CN" altLang="en-US" sz="2400" b="0" i="0" u="none" strike="noStrike" kern="1200" cap="none" spc="150" normalizeH="0" baseline="0" noProof="0" dirty="0">
              <a:ln>
                <a:noFill/>
              </a:ln>
              <a:solidFill>
                <a:schemeClr val="accent1"/>
              </a:solidFill>
              <a:effectLst/>
              <a:uLnTx/>
              <a:uFillTx/>
              <a:latin typeface="+mj-ea"/>
              <a:ea typeface="+mj-ea"/>
            </a:endParaRPr>
          </a:p>
        </p:txBody>
      </p:sp>
      <p:sp>
        <p:nvSpPr>
          <p:cNvPr id="8" name="文本框 7">
            <a:extLst>
              <a:ext uri="{FF2B5EF4-FFF2-40B4-BE49-F238E27FC236}">
                <a16:creationId xmlns:a16="http://schemas.microsoft.com/office/drawing/2014/main" id="{E8C621AC-9975-4445-AD58-C4B51F9D650F}"/>
              </a:ext>
            </a:extLst>
          </p:cNvPr>
          <p:cNvSpPr txBox="1"/>
          <p:nvPr/>
        </p:nvSpPr>
        <p:spPr>
          <a:xfrm>
            <a:off x="8456859" y="4894380"/>
            <a:ext cx="3251222" cy="584775"/>
          </a:xfrm>
          <a:prstGeom prst="rect">
            <a:avLst/>
          </a:prstGeom>
          <a:noFill/>
        </p:spPr>
        <p:txBody>
          <a:bodyPr wrap="square" rtlCol="0">
            <a:spAutoFit/>
          </a:bodyPr>
          <a:lstStyle/>
          <a:p>
            <a:pPr lvl="0">
              <a:defRPr/>
            </a:pPr>
            <a:r>
              <a:rPr kumimoji="0" lang="zh-CN" altLang="en-US" sz="1600" b="1" i="0" u="none" strike="noStrike" kern="1200" cap="none" spc="150" normalizeH="0" baseline="0" noProof="0" dirty="0">
                <a:ln>
                  <a:noFill/>
                </a:ln>
                <a:solidFill>
                  <a:schemeClr val="accent1"/>
                </a:solidFill>
                <a:effectLst/>
                <a:uLnTx/>
                <a:uFillTx/>
                <a:latin typeface="+mn-ea"/>
              </a:rPr>
              <a:t>动图，</a:t>
            </a:r>
            <a:endParaRPr kumimoji="0" lang="en-US" altLang="zh-CN" sz="1600" b="1" i="0" u="none" strike="noStrike" kern="1200" cap="none" spc="150" normalizeH="0" baseline="0" noProof="0" dirty="0">
              <a:ln>
                <a:noFill/>
              </a:ln>
              <a:solidFill>
                <a:schemeClr val="accent1"/>
              </a:solidFill>
              <a:effectLst/>
              <a:uLnTx/>
              <a:uFillTx/>
              <a:latin typeface="+mn-ea"/>
            </a:endParaRPr>
          </a:p>
          <a:p>
            <a:pPr lvl="0">
              <a:defRPr/>
            </a:pPr>
            <a:r>
              <a:rPr kumimoji="0" lang="zh-CN" altLang="en-US" sz="1600" b="1" i="0" u="none" strike="noStrike" kern="1200" cap="none" spc="150" normalizeH="0" baseline="0" noProof="0" dirty="0">
                <a:ln>
                  <a:noFill/>
                </a:ln>
                <a:solidFill>
                  <a:schemeClr val="accent1"/>
                </a:solidFill>
                <a:effectLst/>
                <a:uLnTx/>
                <a:uFillTx/>
                <a:latin typeface="+mn-ea"/>
              </a:rPr>
              <a:t>请放映时观看（</a:t>
            </a:r>
            <a:r>
              <a:rPr lang="en-US" altLang="zh-CN" sz="1600" b="1" spc="150" dirty="0">
                <a:solidFill>
                  <a:schemeClr val="accent1"/>
                </a:solidFill>
                <a:latin typeface="+mn-ea"/>
              </a:rPr>
              <a:t>S</a:t>
            </a:r>
            <a:r>
              <a:rPr kumimoji="0" lang="en-US" altLang="zh-CN" sz="1600" b="1" i="0" u="none" strike="noStrike" kern="1200" cap="none" spc="150" normalizeH="0" baseline="0" noProof="0" dirty="0" err="1">
                <a:ln>
                  <a:noFill/>
                </a:ln>
                <a:solidFill>
                  <a:schemeClr val="accent1"/>
                </a:solidFill>
                <a:effectLst/>
                <a:uLnTx/>
                <a:uFillTx/>
                <a:latin typeface="+mn-ea"/>
              </a:rPr>
              <a:t>hift</a:t>
            </a:r>
            <a:r>
              <a:rPr kumimoji="0" lang="en-US" altLang="zh-CN" sz="1600" b="1" i="0" u="none" strike="noStrike" kern="1200" cap="none" spc="150" normalizeH="0" baseline="0" noProof="0" dirty="0">
                <a:ln>
                  <a:noFill/>
                </a:ln>
                <a:solidFill>
                  <a:schemeClr val="accent1"/>
                </a:solidFill>
                <a:effectLst/>
                <a:uLnTx/>
                <a:uFillTx/>
                <a:latin typeface="+mn-ea"/>
              </a:rPr>
              <a:t> + F5</a:t>
            </a:r>
            <a:r>
              <a:rPr kumimoji="0" lang="zh-CN" altLang="en-US" sz="1600" b="1" i="0" u="none" strike="noStrike" kern="1200" cap="none" spc="150" normalizeH="0" baseline="0" noProof="0" dirty="0">
                <a:ln>
                  <a:noFill/>
                </a:ln>
                <a:solidFill>
                  <a:schemeClr val="accent1"/>
                </a:solidFill>
                <a:effectLst/>
                <a:uLnTx/>
                <a:uFillTx/>
                <a:latin typeface="+mn-ea"/>
              </a:rPr>
              <a:t>）  </a:t>
            </a:r>
          </a:p>
        </p:txBody>
      </p:sp>
      <p:grpSp>
        <p:nvGrpSpPr>
          <p:cNvPr id="9" name="组合 8">
            <a:extLst>
              <a:ext uri="{FF2B5EF4-FFF2-40B4-BE49-F238E27FC236}">
                <a16:creationId xmlns:a16="http://schemas.microsoft.com/office/drawing/2014/main" id="{EA99E96C-4598-4018-9457-F42CEBB0C699}"/>
              </a:ext>
            </a:extLst>
          </p:cNvPr>
          <p:cNvGrpSpPr/>
          <p:nvPr/>
        </p:nvGrpSpPr>
        <p:grpSpPr>
          <a:xfrm>
            <a:off x="8360786" y="1414622"/>
            <a:ext cx="3206181" cy="4187986"/>
            <a:chOff x="6096000" y="1727200"/>
            <a:chExt cx="5653088" cy="4107542"/>
          </a:xfrm>
        </p:grpSpPr>
        <p:cxnSp>
          <p:nvCxnSpPr>
            <p:cNvPr id="10" name="直接连接符 9">
              <a:extLst>
                <a:ext uri="{FF2B5EF4-FFF2-40B4-BE49-F238E27FC236}">
                  <a16:creationId xmlns:a16="http://schemas.microsoft.com/office/drawing/2014/main" id="{60F4725A-3EAB-42E8-B749-0271844AAC96}"/>
                </a:ext>
              </a:extLst>
            </p:cNvPr>
            <p:cNvCxnSpPr>
              <a:cxnSpLocks/>
            </p:cNvCxnSpPr>
            <p:nvPr/>
          </p:nvCxnSpPr>
          <p:spPr>
            <a:xfrm>
              <a:off x="6096000" y="1727200"/>
              <a:ext cx="565308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B29A0E6-B2D9-43A3-A5C7-ED67A5ED8C55}"/>
                </a:ext>
              </a:extLst>
            </p:cNvPr>
            <p:cNvCxnSpPr>
              <a:cxnSpLocks/>
            </p:cNvCxnSpPr>
            <p:nvPr/>
          </p:nvCxnSpPr>
          <p:spPr>
            <a:xfrm>
              <a:off x="6096000" y="5834742"/>
              <a:ext cx="5653088"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A6C8AA1D-9D68-4F6F-9BA6-1DC379C71541}"/>
              </a:ext>
            </a:extLst>
          </p:cNvPr>
          <p:cNvSpPr txBox="1"/>
          <p:nvPr/>
        </p:nvSpPr>
        <p:spPr>
          <a:xfrm>
            <a:off x="8360786" y="3136622"/>
            <a:ext cx="2785142" cy="702949"/>
          </a:xfrm>
          <a:prstGeom prst="rect">
            <a:avLst/>
          </a:prstGeom>
          <a:noFill/>
        </p:spPr>
        <p:txBody>
          <a:bodyPr wrap="square" rtlCol="0">
            <a:spAutoFit/>
          </a:bodyPr>
          <a:lstStyle/>
          <a:p>
            <a:pPr marL="342900" indent="-342900">
              <a:lnSpc>
                <a:spcPct val="130000"/>
              </a:lnSpc>
              <a:buFont typeface="+mj-ea"/>
              <a:buAutoNum type="circleNumDbPlain"/>
            </a:pPr>
            <a:r>
              <a:rPr lang="zh-CN" altLang="en-US" sz="1600" spc="100" dirty="0">
                <a:solidFill>
                  <a:schemeClr val="tx1">
                    <a:lumMod val="75000"/>
                    <a:lumOff val="25000"/>
                  </a:schemeClr>
                </a:solidFill>
                <a:latin typeface="+mn-ea"/>
              </a:rPr>
              <a:t>右键单击左侧缩略图</a:t>
            </a:r>
          </a:p>
          <a:p>
            <a:pPr marL="342900" indent="-342900">
              <a:lnSpc>
                <a:spcPct val="130000"/>
              </a:lnSpc>
              <a:buFont typeface="+mj-ea"/>
              <a:buAutoNum type="circleNumDbPlain"/>
            </a:pPr>
            <a:r>
              <a:rPr lang="zh-CN" altLang="en-US" sz="1600" spc="100" dirty="0">
                <a:solidFill>
                  <a:schemeClr val="tx1">
                    <a:lumMod val="75000"/>
                    <a:lumOff val="25000"/>
                  </a:schemeClr>
                </a:solidFill>
                <a:latin typeface="+mn-ea"/>
              </a:rPr>
              <a:t>版式选择其他版式</a:t>
            </a:r>
          </a:p>
        </p:txBody>
      </p:sp>
    </p:spTree>
    <p:extLst>
      <p:ext uri="{BB962C8B-B14F-4D97-AF65-F5344CB8AC3E}">
        <p14:creationId xmlns:p14="http://schemas.microsoft.com/office/powerpoint/2010/main" val="4279302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B41462B-D470-4AA2-9FFA-4FD12D5D0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33" y="1415724"/>
            <a:ext cx="6850864" cy="4320000"/>
          </a:xfrm>
          <a:prstGeom prst="rect">
            <a:avLst/>
          </a:prstGeom>
          <a:ln>
            <a:solidFill>
              <a:schemeClr val="accent1"/>
            </a:solidFill>
          </a:ln>
        </p:spPr>
      </p:pic>
      <p:sp>
        <p:nvSpPr>
          <p:cNvPr id="2" name="文本占位符 1">
            <a:extLst>
              <a:ext uri="{FF2B5EF4-FFF2-40B4-BE49-F238E27FC236}">
                <a16:creationId xmlns:a16="http://schemas.microsoft.com/office/drawing/2014/main" id="{07DBDB61-9234-48AE-A4C0-7D69C13154D3}"/>
              </a:ext>
            </a:extLst>
          </p:cNvPr>
          <p:cNvSpPr>
            <a:spLocks noGrp="1"/>
          </p:cNvSpPr>
          <p:nvPr>
            <p:ph type="body" sz="quarter" idx="11"/>
          </p:nvPr>
        </p:nvSpPr>
        <p:spPr>
          <a:xfrm>
            <a:off x="2326518" y="535896"/>
            <a:ext cx="2442279" cy="286232"/>
          </a:xfrm>
        </p:spPr>
        <p:txBody>
          <a:bodyPr/>
          <a:lstStyle/>
          <a:p>
            <a:r>
              <a:rPr lang="en-US" altLang="zh-CN" dirty="0"/>
              <a:t>Change Theme Colors</a:t>
            </a:r>
            <a:endParaRPr lang="zh-CN" altLang="en-US" dirty="0"/>
          </a:p>
        </p:txBody>
      </p:sp>
      <p:sp>
        <p:nvSpPr>
          <p:cNvPr id="3" name="文本占位符 2">
            <a:extLst>
              <a:ext uri="{FF2B5EF4-FFF2-40B4-BE49-F238E27FC236}">
                <a16:creationId xmlns:a16="http://schemas.microsoft.com/office/drawing/2014/main" id="{2EFBFA6B-512E-457A-807C-DB50217A5ED1}"/>
              </a:ext>
            </a:extLst>
          </p:cNvPr>
          <p:cNvSpPr>
            <a:spLocks noGrp="1"/>
          </p:cNvSpPr>
          <p:nvPr>
            <p:ph type="body" sz="quarter" idx="10"/>
          </p:nvPr>
        </p:nvSpPr>
        <p:spPr/>
        <p:txBody>
          <a:bodyPr/>
          <a:lstStyle/>
          <a:p>
            <a:r>
              <a:rPr lang="zh-CN" altLang="en-US" dirty="0"/>
              <a:t>更换主题色</a:t>
            </a:r>
          </a:p>
        </p:txBody>
      </p:sp>
      <p:sp>
        <p:nvSpPr>
          <p:cNvPr id="10" name="文本框 9">
            <a:extLst>
              <a:ext uri="{FF2B5EF4-FFF2-40B4-BE49-F238E27FC236}">
                <a16:creationId xmlns:a16="http://schemas.microsoft.com/office/drawing/2014/main" id="{B2AFFE88-FB46-4F48-BEB4-AB14C033E132}"/>
              </a:ext>
            </a:extLst>
          </p:cNvPr>
          <p:cNvSpPr txBox="1"/>
          <p:nvPr/>
        </p:nvSpPr>
        <p:spPr>
          <a:xfrm>
            <a:off x="8313195" y="2833236"/>
            <a:ext cx="2785142" cy="1343125"/>
          </a:xfrm>
          <a:prstGeom prst="rect">
            <a:avLst/>
          </a:prstGeom>
          <a:noFill/>
        </p:spPr>
        <p:txBody>
          <a:bodyPr wrap="square" rtlCol="0">
            <a:spAutoFit/>
          </a:bodyPr>
          <a:lstStyle/>
          <a:p>
            <a:pPr marL="342900" indent="-342900">
              <a:lnSpc>
                <a:spcPct val="130000"/>
              </a:lnSpc>
              <a:buFont typeface="+mj-ea"/>
              <a:buAutoNum type="circleNumDbPlain"/>
            </a:pPr>
            <a:r>
              <a:rPr lang="zh-CN" altLang="en-US" sz="1600" spc="100" dirty="0">
                <a:solidFill>
                  <a:schemeClr val="tx1">
                    <a:lumMod val="75000"/>
                    <a:lumOff val="25000"/>
                  </a:schemeClr>
                </a:solidFill>
                <a:latin typeface="+mn-ea"/>
              </a:rPr>
              <a:t>设计选项卡</a:t>
            </a:r>
            <a:endParaRPr lang="en-US" altLang="zh-CN" sz="1600" spc="100" dirty="0">
              <a:solidFill>
                <a:schemeClr val="tx1">
                  <a:lumMod val="75000"/>
                  <a:lumOff val="25000"/>
                </a:schemeClr>
              </a:solidFill>
              <a:latin typeface="+mn-ea"/>
            </a:endParaRPr>
          </a:p>
          <a:p>
            <a:pPr marL="342900" indent="-342900">
              <a:lnSpc>
                <a:spcPct val="130000"/>
              </a:lnSpc>
              <a:buFont typeface="+mj-ea"/>
              <a:buAutoNum type="circleNumDbPlain"/>
            </a:pPr>
            <a:r>
              <a:rPr lang="zh-CN" altLang="en-US" sz="1600" spc="100" dirty="0">
                <a:solidFill>
                  <a:schemeClr val="tx1">
                    <a:lumMod val="75000"/>
                    <a:lumOff val="25000"/>
                  </a:schemeClr>
                </a:solidFill>
                <a:latin typeface="+mn-ea"/>
              </a:rPr>
              <a:t>变体下拉箭头</a:t>
            </a:r>
            <a:endParaRPr lang="en-US" altLang="zh-CN" sz="1600" spc="100" dirty="0">
              <a:solidFill>
                <a:schemeClr val="tx1">
                  <a:lumMod val="75000"/>
                  <a:lumOff val="25000"/>
                </a:schemeClr>
              </a:solidFill>
              <a:latin typeface="+mn-ea"/>
            </a:endParaRPr>
          </a:p>
          <a:p>
            <a:pPr marL="342900" indent="-342900">
              <a:lnSpc>
                <a:spcPct val="130000"/>
              </a:lnSpc>
              <a:buFont typeface="+mj-ea"/>
              <a:buAutoNum type="circleNumDbPlain"/>
            </a:pPr>
            <a:r>
              <a:rPr lang="zh-CN" altLang="en-US" sz="1600" spc="100" dirty="0">
                <a:solidFill>
                  <a:schemeClr val="tx1">
                    <a:lumMod val="75000"/>
                    <a:lumOff val="25000"/>
                  </a:schemeClr>
                </a:solidFill>
                <a:latin typeface="+mn-ea"/>
              </a:rPr>
              <a:t>颜色</a:t>
            </a:r>
            <a:endParaRPr lang="en-US" altLang="zh-CN" sz="1600" spc="100" dirty="0">
              <a:solidFill>
                <a:schemeClr val="tx1">
                  <a:lumMod val="75000"/>
                  <a:lumOff val="25000"/>
                </a:schemeClr>
              </a:solidFill>
              <a:latin typeface="+mn-ea"/>
            </a:endParaRPr>
          </a:p>
          <a:p>
            <a:pPr marL="342900" indent="-342900">
              <a:lnSpc>
                <a:spcPct val="130000"/>
              </a:lnSpc>
              <a:buFont typeface="+mj-ea"/>
              <a:buAutoNum type="circleNumDbPlain"/>
            </a:pPr>
            <a:r>
              <a:rPr lang="zh-CN" altLang="en-US" sz="1600" spc="100" dirty="0">
                <a:solidFill>
                  <a:schemeClr val="tx1">
                    <a:lumMod val="75000"/>
                    <a:lumOff val="25000"/>
                  </a:schemeClr>
                </a:solidFill>
                <a:latin typeface="+mn-ea"/>
              </a:rPr>
              <a:t>选择颜色即可</a:t>
            </a:r>
            <a:endParaRPr lang="en-US" altLang="zh-CN" sz="1600" spc="100" dirty="0">
              <a:solidFill>
                <a:schemeClr val="tx1">
                  <a:lumMod val="75000"/>
                  <a:lumOff val="25000"/>
                </a:schemeClr>
              </a:solidFill>
              <a:latin typeface="+mn-ea"/>
            </a:endParaRPr>
          </a:p>
        </p:txBody>
      </p:sp>
      <p:sp>
        <p:nvSpPr>
          <p:cNvPr id="11" name="文本框 10">
            <a:extLst>
              <a:ext uri="{FF2B5EF4-FFF2-40B4-BE49-F238E27FC236}">
                <a16:creationId xmlns:a16="http://schemas.microsoft.com/office/drawing/2014/main" id="{C07EF161-9AA5-4C7A-BFFD-8B3338A85E2A}"/>
              </a:ext>
            </a:extLst>
          </p:cNvPr>
          <p:cNvSpPr txBox="1"/>
          <p:nvPr/>
        </p:nvSpPr>
        <p:spPr>
          <a:xfrm>
            <a:off x="8254785" y="2371571"/>
            <a:ext cx="2653498" cy="461665"/>
          </a:xfrm>
          <a:prstGeom prst="rect">
            <a:avLst/>
          </a:prstGeom>
          <a:noFill/>
        </p:spPr>
        <p:txBody>
          <a:bodyPr wrap="square" rtlCol="0">
            <a:spAutoFit/>
          </a:bodyPr>
          <a:lstStyle/>
          <a:p>
            <a:pPr lvl="0">
              <a:defRPr/>
            </a:pPr>
            <a:r>
              <a:rPr lang="zh-CN" altLang="en-US" sz="2400" spc="150" dirty="0">
                <a:solidFill>
                  <a:schemeClr val="accent1"/>
                </a:solidFill>
                <a:latin typeface="+mn-ea"/>
              </a:rPr>
              <a:t>更换主题颜色</a:t>
            </a:r>
          </a:p>
        </p:txBody>
      </p:sp>
      <p:sp>
        <p:nvSpPr>
          <p:cNvPr id="12" name="文本框 11">
            <a:extLst>
              <a:ext uri="{FF2B5EF4-FFF2-40B4-BE49-F238E27FC236}">
                <a16:creationId xmlns:a16="http://schemas.microsoft.com/office/drawing/2014/main" id="{FD22769A-6971-4535-A18D-44D7B9B69F09}"/>
              </a:ext>
            </a:extLst>
          </p:cNvPr>
          <p:cNvSpPr txBox="1"/>
          <p:nvPr/>
        </p:nvSpPr>
        <p:spPr>
          <a:xfrm>
            <a:off x="8315745" y="4895482"/>
            <a:ext cx="3251222" cy="584775"/>
          </a:xfrm>
          <a:prstGeom prst="rect">
            <a:avLst/>
          </a:prstGeom>
          <a:noFill/>
        </p:spPr>
        <p:txBody>
          <a:bodyPr wrap="square" rtlCol="0">
            <a:spAutoFit/>
          </a:bodyPr>
          <a:lstStyle/>
          <a:p>
            <a:pPr lvl="0">
              <a:defRPr/>
            </a:pPr>
            <a:r>
              <a:rPr kumimoji="0" lang="zh-CN" altLang="en-US" sz="1600" b="1" i="0" u="none" strike="noStrike" kern="1200" cap="none" spc="150" normalizeH="0" baseline="0" noProof="0" dirty="0">
                <a:ln>
                  <a:noFill/>
                </a:ln>
                <a:solidFill>
                  <a:schemeClr val="accent1"/>
                </a:solidFill>
                <a:effectLst/>
                <a:uLnTx/>
                <a:uFillTx/>
                <a:latin typeface="+mn-ea"/>
              </a:rPr>
              <a:t>动图，</a:t>
            </a:r>
            <a:endParaRPr kumimoji="0" lang="en-US" altLang="zh-CN" sz="1600" b="1" i="0" u="none" strike="noStrike" kern="1200" cap="none" spc="150" normalizeH="0" baseline="0" noProof="0" dirty="0">
              <a:ln>
                <a:noFill/>
              </a:ln>
              <a:solidFill>
                <a:schemeClr val="accent1"/>
              </a:solidFill>
              <a:effectLst/>
              <a:uLnTx/>
              <a:uFillTx/>
              <a:latin typeface="+mn-ea"/>
            </a:endParaRPr>
          </a:p>
          <a:p>
            <a:pPr lvl="0">
              <a:defRPr/>
            </a:pPr>
            <a:r>
              <a:rPr kumimoji="0" lang="zh-CN" altLang="en-US" sz="1600" b="1" i="0" u="none" strike="noStrike" kern="1200" cap="none" spc="150" normalizeH="0" baseline="0" noProof="0" dirty="0">
                <a:ln>
                  <a:noFill/>
                </a:ln>
                <a:solidFill>
                  <a:schemeClr val="accent1"/>
                </a:solidFill>
                <a:effectLst/>
                <a:uLnTx/>
                <a:uFillTx/>
                <a:latin typeface="+mn-ea"/>
              </a:rPr>
              <a:t>请放映时观看（</a:t>
            </a:r>
            <a:r>
              <a:rPr lang="en-US" altLang="zh-CN" sz="1600" b="1" spc="150" dirty="0">
                <a:solidFill>
                  <a:schemeClr val="accent1"/>
                </a:solidFill>
                <a:latin typeface="+mn-ea"/>
              </a:rPr>
              <a:t>S</a:t>
            </a:r>
            <a:r>
              <a:rPr kumimoji="0" lang="en-US" altLang="zh-CN" sz="1600" b="1" i="0" u="none" strike="noStrike" kern="1200" cap="none" spc="150" normalizeH="0" baseline="0" noProof="0" dirty="0" err="1">
                <a:ln>
                  <a:noFill/>
                </a:ln>
                <a:solidFill>
                  <a:schemeClr val="accent1"/>
                </a:solidFill>
                <a:effectLst/>
                <a:uLnTx/>
                <a:uFillTx/>
                <a:latin typeface="+mn-ea"/>
              </a:rPr>
              <a:t>hift</a:t>
            </a:r>
            <a:r>
              <a:rPr kumimoji="0" lang="en-US" altLang="zh-CN" sz="1600" b="1" i="0" u="none" strike="noStrike" kern="1200" cap="none" spc="150" normalizeH="0" baseline="0" noProof="0" dirty="0">
                <a:ln>
                  <a:noFill/>
                </a:ln>
                <a:solidFill>
                  <a:schemeClr val="accent1"/>
                </a:solidFill>
                <a:effectLst/>
                <a:uLnTx/>
                <a:uFillTx/>
                <a:latin typeface="+mn-ea"/>
              </a:rPr>
              <a:t> + F5</a:t>
            </a:r>
            <a:r>
              <a:rPr kumimoji="0" lang="zh-CN" altLang="en-US" sz="1600" b="1" i="0" u="none" strike="noStrike" kern="1200" cap="none" spc="150" normalizeH="0" baseline="0" noProof="0" dirty="0">
                <a:ln>
                  <a:noFill/>
                </a:ln>
                <a:solidFill>
                  <a:schemeClr val="accent1"/>
                </a:solidFill>
                <a:effectLst/>
                <a:uLnTx/>
                <a:uFillTx/>
                <a:latin typeface="+mn-ea"/>
              </a:rPr>
              <a:t>）  </a:t>
            </a:r>
          </a:p>
        </p:txBody>
      </p:sp>
      <p:grpSp>
        <p:nvGrpSpPr>
          <p:cNvPr id="13" name="组合 12">
            <a:extLst>
              <a:ext uri="{FF2B5EF4-FFF2-40B4-BE49-F238E27FC236}">
                <a16:creationId xmlns:a16="http://schemas.microsoft.com/office/drawing/2014/main" id="{488E7D05-A33D-488D-83B9-56D0E2C8B869}"/>
              </a:ext>
            </a:extLst>
          </p:cNvPr>
          <p:cNvGrpSpPr/>
          <p:nvPr/>
        </p:nvGrpSpPr>
        <p:grpSpPr>
          <a:xfrm>
            <a:off x="8219672" y="1415724"/>
            <a:ext cx="3206181" cy="4187986"/>
            <a:chOff x="6096000" y="1727200"/>
            <a:chExt cx="5653088" cy="4107542"/>
          </a:xfrm>
        </p:grpSpPr>
        <p:cxnSp>
          <p:nvCxnSpPr>
            <p:cNvPr id="14" name="直接连接符 13">
              <a:extLst>
                <a:ext uri="{FF2B5EF4-FFF2-40B4-BE49-F238E27FC236}">
                  <a16:creationId xmlns:a16="http://schemas.microsoft.com/office/drawing/2014/main" id="{C1C799A7-CB29-467A-AB1C-217DDCB23312}"/>
                </a:ext>
              </a:extLst>
            </p:cNvPr>
            <p:cNvCxnSpPr>
              <a:cxnSpLocks/>
            </p:cNvCxnSpPr>
            <p:nvPr/>
          </p:nvCxnSpPr>
          <p:spPr>
            <a:xfrm>
              <a:off x="6096000" y="1727200"/>
              <a:ext cx="565308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5720647-E311-4B2B-A797-F8413C56D978}"/>
                </a:ext>
              </a:extLst>
            </p:cNvPr>
            <p:cNvCxnSpPr>
              <a:cxnSpLocks/>
            </p:cNvCxnSpPr>
            <p:nvPr/>
          </p:nvCxnSpPr>
          <p:spPr>
            <a:xfrm>
              <a:off x="6096000" y="5834742"/>
              <a:ext cx="5653088"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673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2F8BA5F-F84E-4CCB-8C05-7EA84F85154F}"/>
              </a:ext>
            </a:extLst>
          </p:cNvPr>
          <p:cNvPicPr>
            <a:picLocks noChangeAspect="1"/>
          </p:cNvPicPr>
          <p:nvPr/>
        </p:nvPicPr>
        <p:blipFill>
          <a:blip r:embed="rId2"/>
          <a:stretch>
            <a:fillRect/>
          </a:stretch>
        </p:blipFill>
        <p:spPr>
          <a:xfrm>
            <a:off x="2877033" y="2228937"/>
            <a:ext cx="6437934" cy="2030144"/>
          </a:xfrm>
          <a:prstGeom prst="rect">
            <a:avLst/>
          </a:prstGeom>
        </p:spPr>
      </p:pic>
      <p:sp>
        <p:nvSpPr>
          <p:cNvPr id="30" name="文本框 29">
            <a:extLst>
              <a:ext uri="{FF2B5EF4-FFF2-40B4-BE49-F238E27FC236}">
                <a16:creationId xmlns:a16="http://schemas.microsoft.com/office/drawing/2014/main" id="{C5799EDA-5893-49D9-A5F2-BD159D7CFAB4}"/>
              </a:ext>
            </a:extLst>
          </p:cNvPr>
          <p:cNvSpPr txBox="1"/>
          <p:nvPr/>
        </p:nvSpPr>
        <p:spPr>
          <a:xfrm>
            <a:off x="3061544" y="4338406"/>
            <a:ext cx="6068912" cy="290657"/>
          </a:xfrm>
          <a:prstGeom prst="rect">
            <a:avLst/>
          </a:prstGeom>
          <a:noFill/>
        </p:spPr>
        <p:txBody>
          <a:bodyPr wrap="square" rtlCol="0">
            <a:spAutoFit/>
          </a:bodyPr>
          <a:lstStyle/>
          <a:p>
            <a:pPr algn="dist">
              <a:lnSpc>
                <a:spcPct val="130000"/>
              </a:lnSpc>
            </a:pPr>
            <a:r>
              <a:rPr lang="zh-CN" altLang="en-US" sz="1100" spc="100" dirty="0">
                <a:solidFill>
                  <a:schemeClr val="bg1"/>
                </a:solidFill>
              </a:rPr>
              <a:t>祝使用愉快</a:t>
            </a:r>
          </a:p>
        </p:txBody>
      </p:sp>
    </p:spTree>
    <p:extLst>
      <p:ext uri="{BB962C8B-B14F-4D97-AF65-F5344CB8AC3E}">
        <p14:creationId xmlns:p14="http://schemas.microsoft.com/office/powerpoint/2010/main" val="1195820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5C3DB51A-AB3A-47AC-8F48-2541C1B65110}"/>
              </a:ext>
            </a:extLst>
          </p:cNvPr>
          <p:cNvSpPr>
            <a:spLocks noGrp="1"/>
          </p:cNvSpPr>
          <p:nvPr>
            <p:ph type="body" sz="quarter" idx="12"/>
          </p:nvPr>
        </p:nvSpPr>
        <p:spPr/>
        <p:txBody>
          <a:bodyPr/>
          <a:lstStyle/>
          <a:p>
            <a:r>
              <a:rPr lang="en-US" altLang="zh-CN" dirty="0"/>
              <a:t>2</a:t>
            </a:r>
            <a:endParaRPr lang="zh-CN" altLang="en-US" dirty="0"/>
          </a:p>
        </p:txBody>
      </p:sp>
      <p:sp>
        <p:nvSpPr>
          <p:cNvPr id="4" name="文本占位符 3">
            <a:extLst>
              <a:ext uri="{FF2B5EF4-FFF2-40B4-BE49-F238E27FC236}">
                <a16:creationId xmlns:a16="http://schemas.microsoft.com/office/drawing/2014/main" id="{C4851447-C6AF-4509-9E28-67A616DF7974}"/>
              </a:ext>
            </a:extLst>
          </p:cNvPr>
          <p:cNvSpPr>
            <a:spLocks noGrp="1"/>
          </p:cNvSpPr>
          <p:nvPr>
            <p:ph type="body" sz="quarter" idx="10"/>
          </p:nvPr>
        </p:nvSpPr>
        <p:spPr>
          <a:xfrm>
            <a:off x="4375556" y="2539249"/>
            <a:ext cx="3398523" cy="553998"/>
          </a:xfrm>
        </p:spPr>
        <p:txBody>
          <a:bodyPr/>
          <a:lstStyle/>
          <a:p>
            <a:r>
              <a:rPr lang="zh-CN" altLang="en-US" dirty="0"/>
              <a:t>请输入你的标题</a:t>
            </a:r>
          </a:p>
        </p:txBody>
      </p:sp>
      <p:sp>
        <p:nvSpPr>
          <p:cNvPr id="5" name="文本占位符 4">
            <a:extLst>
              <a:ext uri="{FF2B5EF4-FFF2-40B4-BE49-F238E27FC236}">
                <a16:creationId xmlns:a16="http://schemas.microsoft.com/office/drawing/2014/main" id="{EB737444-E22A-4964-937B-256E54EC2205}"/>
              </a:ext>
            </a:extLst>
          </p:cNvPr>
          <p:cNvSpPr>
            <a:spLocks noGrp="1"/>
          </p:cNvSpPr>
          <p:nvPr>
            <p:ph type="body" sz="quarter" idx="11"/>
          </p:nvPr>
        </p:nvSpPr>
        <p:spPr>
          <a:xfrm>
            <a:off x="4391419" y="3358102"/>
            <a:ext cx="3398523" cy="1431674"/>
          </a:xfrm>
        </p:spPr>
        <p:txBody>
          <a:bodyPr/>
          <a:lstStyle/>
          <a:p>
            <a:pPr>
              <a:lnSpc>
                <a:spcPct val="150000"/>
              </a:lnSpc>
            </a:pPr>
            <a:r>
              <a:rPr lang="zh-CN" altLang="en-US" dirty="0"/>
              <a:t>这里可以输入小标题</a:t>
            </a:r>
          </a:p>
          <a:p>
            <a:pPr>
              <a:lnSpc>
                <a:spcPct val="150000"/>
              </a:lnSpc>
            </a:pPr>
            <a:r>
              <a:rPr lang="zh-CN" altLang="en-US" dirty="0"/>
              <a:t>这里可以输入小标题</a:t>
            </a:r>
          </a:p>
          <a:p>
            <a:pPr>
              <a:lnSpc>
                <a:spcPct val="150000"/>
              </a:lnSpc>
            </a:pPr>
            <a:r>
              <a:rPr lang="zh-CN" altLang="en-US" dirty="0"/>
              <a:t>这里可以输入小标题</a:t>
            </a:r>
          </a:p>
          <a:p>
            <a:pPr>
              <a:lnSpc>
                <a:spcPct val="150000"/>
              </a:lnSpc>
            </a:pPr>
            <a:r>
              <a:rPr lang="en-US" altLang="zh-CN" dirty="0"/>
              <a:t>….</a:t>
            </a:r>
          </a:p>
        </p:txBody>
      </p:sp>
    </p:spTree>
    <p:extLst>
      <p:ext uri="{BB962C8B-B14F-4D97-AF65-F5344CB8AC3E}">
        <p14:creationId xmlns:p14="http://schemas.microsoft.com/office/powerpoint/2010/main" val="2791415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5DA16A47-FC40-4CAE-B805-BFC2E0BC70D9}"/>
              </a:ext>
            </a:extLst>
          </p:cNvPr>
          <p:cNvSpPr>
            <a:spLocks noGrp="1"/>
          </p:cNvSpPr>
          <p:nvPr>
            <p:ph type="body" sz="quarter" idx="12"/>
          </p:nvPr>
        </p:nvSpPr>
        <p:spPr/>
        <p:txBody>
          <a:bodyPr/>
          <a:lstStyle/>
          <a:p>
            <a:r>
              <a:rPr lang="en-US" altLang="zh-CN" dirty="0"/>
              <a:t>3</a:t>
            </a:r>
            <a:endParaRPr lang="zh-CN" altLang="en-US" dirty="0"/>
          </a:p>
        </p:txBody>
      </p:sp>
      <p:sp>
        <p:nvSpPr>
          <p:cNvPr id="4" name="文本占位符 3">
            <a:extLst>
              <a:ext uri="{FF2B5EF4-FFF2-40B4-BE49-F238E27FC236}">
                <a16:creationId xmlns:a16="http://schemas.microsoft.com/office/drawing/2014/main" id="{CDD87501-9ACC-4C43-8532-A7953E275719}"/>
              </a:ext>
            </a:extLst>
          </p:cNvPr>
          <p:cNvSpPr>
            <a:spLocks noGrp="1"/>
          </p:cNvSpPr>
          <p:nvPr>
            <p:ph type="body" sz="quarter" idx="10"/>
          </p:nvPr>
        </p:nvSpPr>
        <p:spPr/>
        <p:txBody>
          <a:bodyPr/>
          <a:lstStyle/>
          <a:p>
            <a:r>
              <a:rPr lang="zh-CN" altLang="en-US" dirty="0"/>
              <a:t>请输入你的标题</a:t>
            </a:r>
          </a:p>
        </p:txBody>
      </p:sp>
      <p:sp>
        <p:nvSpPr>
          <p:cNvPr id="5" name="文本占位符 4">
            <a:extLst>
              <a:ext uri="{FF2B5EF4-FFF2-40B4-BE49-F238E27FC236}">
                <a16:creationId xmlns:a16="http://schemas.microsoft.com/office/drawing/2014/main" id="{04948391-A7AC-4589-8C03-246319A7205B}"/>
              </a:ext>
            </a:extLst>
          </p:cNvPr>
          <p:cNvSpPr>
            <a:spLocks noGrp="1"/>
          </p:cNvSpPr>
          <p:nvPr>
            <p:ph type="body" sz="quarter" idx="11"/>
          </p:nvPr>
        </p:nvSpPr>
        <p:spPr>
          <a:xfrm>
            <a:off x="7632330" y="3358102"/>
            <a:ext cx="3398523" cy="1723549"/>
          </a:xfrm>
        </p:spPr>
        <p:txBody>
          <a:bodyPr/>
          <a:lstStyle/>
          <a:p>
            <a:pPr>
              <a:lnSpc>
                <a:spcPct val="150000"/>
              </a:lnSpc>
            </a:pPr>
            <a:r>
              <a:rPr lang="zh-CN" altLang="en-US" dirty="0"/>
              <a:t>这里可以输入小标题</a:t>
            </a:r>
          </a:p>
          <a:p>
            <a:pPr>
              <a:lnSpc>
                <a:spcPct val="150000"/>
              </a:lnSpc>
            </a:pPr>
            <a:r>
              <a:rPr lang="zh-CN" altLang="en-US" dirty="0"/>
              <a:t>这里可以输入小标题</a:t>
            </a:r>
          </a:p>
          <a:p>
            <a:pPr>
              <a:lnSpc>
                <a:spcPct val="150000"/>
              </a:lnSpc>
            </a:pPr>
            <a:r>
              <a:rPr lang="zh-CN" altLang="en-US" dirty="0"/>
              <a:t>这里可以输入小标题</a:t>
            </a:r>
          </a:p>
          <a:p>
            <a:pPr>
              <a:lnSpc>
                <a:spcPct val="150000"/>
              </a:lnSpc>
            </a:pPr>
            <a:r>
              <a:rPr lang="en-US" altLang="zh-CN" dirty="0"/>
              <a:t>….</a:t>
            </a:r>
          </a:p>
          <a:p>
            <a:endParaRPr lang="zh-CN" altLang="en-US" dirty="0"/>
          </a:p>
        </p:txBody>
      </p:sp>
    </p:spTree>
    <p:extLst>
      <p:ext uri="{BB962C8B-B14F-4D97-AF65-F5344CB8AC3E}">
        <p14:creationId xmlns:p14="http://schemas.microsoft.com/office/powerpoint/2010/main" val="127499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10A3B2A-5772-45B9-B1C8-B1139B5141D4}"/>
              </a:ext>
            </a:extLst>
          </p:cNvPr>
          <p:cNvSpPr>
            <a:spLocks noGrp="1"/>
          </p:cNvSpPr>
          <p:nvPr>
            <p:ph type="body" sz="quarter" idx="12"/>
          </p:nvPr>
        </p:nvSpPr>
        <p:spPr/>
        <p:txBody>
          <a:bodyPr/>
          <a:lstStyle/>
          <a:p>
            <a:r>
              <a:rPr lang="en-US" altLang="zh-CN" dirty="0"/>
              <a:t>4</a:t>
            </a:r>
            <a:endParaRPr lang="zh-CN" altLang="en-US" dirty="0"/>
          </a:p>
        </p:txBody>
      </p:sp>
      <p:sp>
        <p:nvSpPr>
          <p:cNvPr id="4" name="文本占位符 3">
            <a:extLst>
              <a:ext uri="{FF2B5EF4-FFF2-40B4-BE49-F238E27FC236}">
                <a16:creationId xmlns:a16="http://schemas.microsoft.com/office/drawing/2014/main" id="{4D1BE5F2-49AF-4571-855E-04EE64F95659}"/>
              </a:ext>
            </a:extLst>
          </p:cNvPr>
          <p:cNvSpPr>
            <a:spLocks noGrp="1"/>
          </p:cNvSpPr>
          <p:nvPr>
            <p:ph type="body" sz="quarter" idx="10"/>
          </p:nvPr>
        </p:nvSpPr>
        <p:spPr>
          <a:xfrm>
            <a:off x="4375556" y="2539249"/>
            <a:ext cx="3398523" cy="553998"/>
          </a:xfrm>
        </p:spPr>
        <p:txBody>
          <a:bodyPr/>
          <a:lstStyle/>
          <a:p>
            <a:r>
              <a:rPr lang="zh-CN" altLang="en-US" dirty="0"/>
              <a:t>请输入你的标题</a:t>
            </a:r>
          </a:p>
        </p:txBody>
      </p:sp>
      <p:sp>
        <p:nvSpPr>
          <p:cNvPr id="5" name="文本占位符 4">
            <a:extLst>
              <a:ext uri="{FF2B5EF4-FFF2-40B4-BE49-F238E27FC236}">
                <a16:creationId xmlns:a16="http://schemas.microsoft.com/office/drawing/2014/main" id="{872F6068-3B57-4F67-A61F-397279345A8C}"/>
              </a:ext>
            </a:extLst>
          </p:cNvPr>
          <p:cNvSpPr>
            <a:spLocks noGrp="1"/>
          </p:cNvSpPr>
          <p:nvPr>
            <p:ph type="body" sz="quarter" idx="11"/>
          </p:nvPr>
        </p:nvSpPr>
        <p:spPr>
          <a:xfrm>
            <a:off x="4391419" y="3358102"/>
            <a:ext cx="3398523" cy="1698927"/>
          </a:xfrm>
        </p:spPr>
        <p:txBody>
          <a:bodyPr/>
          <a:lstStyle/>
          <a:p>
            <a:pPr indent="-172800">
              <a:lnSpc>
                <a:spcPct val="150000"/>
              </a:lnSpc>
              <a:buFont typeface="Arial" panose="020B0604020202020204" pitchFamily="34" charset="0"/>
              <a:buChar char="•"/>
            </a:pPr>
            <a:r>
              <a:rPr lang="zh-CN" altLang="en-US" sz="1600" dirty="0">
                <a:solidFill>
                  <a:schemeClr val="accent1"/>
                </a:solidFill>
                <a:cs typeface="+mn-ea"/>
                <a:sym typeface="+mn-lt"/>
              </a:rPr>
              <a:t>这里可以输入小标题</a:t>
            </a:r>
            <a:endParaRPr lang="en-US" altLang="zh-CN" sz="1600" dirty="0">
              <a:solidFill>
                <a:schemeClr val="accent1"/>
              </a:solidFill>
              <a:cs typeface="+mn-ea"/>
              <a:sym typeface="+mn-lt"/>
            </a:endParaRPr>
          </a:p>
          <a:p>
            <a:pPr indent="-172800">
              <a:lnSpc>
                <a:spcPct val="150000"/>
              </a:lnSpc>
              <a:buFont typeface="Arial" panose="020B0604020202020204" pitchFamily="34" charset="0"/>
              <a:buChar char="•"/>
            </a:pPr>
            <a:r>
              <a:rPr lang="zh-CN" altLang="en-US" sz="1600" dirty="0">
                <a:solidFill>
                  <a:schemeClr val="accent1"/>
                </a:solidFill>
                <a:cs typeface="+mn-ea"/>
                <a:sym typeface="+mn-lt"/>
              </a:rPr>
              <a:t>这里可以输入小标题</a:t>
            </a:r>
            <a:endParaRPr lang="en-US" altLang="zh-CN" sz="1600" dirty="0">
              <a:solidFill>
                <a:schemeClr val="accent1"/>
              </a:solidFill>
              <a:cs typeface="+mn-ea"/>
              <a:sym typeface="+mn-lt"/>
            </a:endParaRPr>
          </a:p>
          <a:p>
            <a:pPr indent="-172800">
              <a:lnSpc>
                <a:spcPct val="150000"/>
              </a:lnSpc>
              <a:buFont typeface="Arial" panose="020B0604020202020204" pitchFamily="34" charset="0"/>
              <a:buChar char="•"/>
            </a:pPr>
            <a:r>
              <a:rPr lang="zh-CN" altLang="en-US" sz="1600" dirty="0">
                <a:solidFill>
                  <a:schemeClr val="accent1"/>
                </a:solidFill>
                <a:cs typeface="+mn-ea"/>
                <a:sym typeface="+mn-lt"/>
              </a:rPr>
              <a:t>这里可以输入小标题</a:t>
            </a:r>
            <a:endParaRPr lang="en-US" altLang="zh-CN" sz="1600" dirty="0">
              <a:solidFill>
                <a:schemeClr val="accent1"/>
              </a:solidFill>
              <a:cs typeface="+mn-ea"/>
              <a:sym typeface="+mn-lt"/>
            </a:endParaRPr>
          </a:p>
          <a:p>
            <a:pPr marL="112950">
              <a:lnSpc>
                <a:spcPct val="150000"/>
              </a:lnSpc>
            </a:pPr>
            <a:r>
              <a:rPr lang="en-US" altLang="zh-CN" sz="1600" dirty="0">
                <a:solidFill>
                  <a:schemeClr val="accent1"/>
                </a:solidFill>
                <a:cs typeface="+mn-ea"/>
                <a:sym typeface="+mn-lt"/>
              </a:rPr>
              <a:t>….</a:t>
            </a:r>
          </a:p>
          <a:p>
            <a:endParaRPr lang="zh-CN" altLang="en-US" dirty="0"/>
          </a:p>
        </p:txBody>
      </p:sp>
    </p:spTree>
    <p:extLst>
      <p:ext uri="{BB962C8B-B14F-4D97-AF65-F5344CB8AC3E}">
        <p14:creationId xmlns:p14="http://schemas.microsoft.com/office/powerpoint/2010/main" val="54740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300C87A5-8F4B-4376-8D52-930D453144FA}"/>
              </a:ext>
            </a:extLst>
          </p:cNvPr>
          <p:cNvSpPr>
            <a:spLocks noGrp="1"/>
          </p:cNvSpPr>
          <p:nvPr>
            <p:ph type="body" sz="quarter" idx="10"/>
          </p:nvPr>
        </p:nvSpPr>
        <p:spPr>
          <a:xfrm>
            <a:off x="398871" y="341997"/>
            <a:ext cx="2442279" cy="480131"/>
          </a:xfrm>
        </p:spPr>
        <p:txBody>
          <a:bodyPr/>
          <a:lstStyle/>
          <a:p>
            <a:r>
              <a:rPr lang="zh-CN" altLang="en-US" dirty="0"/>
              <a:t>一段内容页</a:t>
            </a:r>
          </a:p>
        </p:txBody>
      </p:sp>
      <p:pic>
        <p:nvPicPr>
          <p:cNvPr id="7" name="图片占位符 6">
            <a:extLst>
              <a:ext uri="{FF2B5EF4-FFF2-40B4-BE49-F238E27FC236}">
                <a16:creationId xmlns:a16="http://schemas.microsoft.com/office/drawing/2014/main" id="{79B4EEB0-4A1F-4516-A230-7F24DFFEA9AE}"/>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1647" r="27464" b="1647"/>
          <a:stretch/>
        </p:blipFill>
        <p:spPr>
          <a:xfrm>
            <a:off x="482600" y="1906588"/>
            <a:ext cx="4659313" cy="3613150"/>
          </a:xfrm>
          <a:prstGeom prst="rect">
            <a:avLst/>
          </a:prstGeom>
          <a:effectLst>
            <a:outerShdw blurRad="114300" dist="50800" algn="l" rotWithShape="0">
              <a:schemeClr val="bg1">
                <a:lumMod val="50000"/>
                <a:alpha val="10000"/>
              </a:schemeClr>
            </a:outerShdw>
          </a:effectLst>
        </p:spPr>
      </p:pic>
      <p:sp>
        <p:nvSpPr>
          <p:cNvPr id="9" name="文本占位符 8">
            <a:extLst>
              <a:ext uri="{FF2B5EF4-FFF2-40B4-BE49-F238E27FC236}">
                <a16:creationId xmlns:a16="http://schemas.microsoft.com/office/drawing/2014/main" id="{AA73A6D4-238F-4C10-BDCF-D51267BD3250}"/>
              </a:ext>
            </a:extLst>
          </p:cNvPr>
          <p:cNvSpPr>
            <a:spLocks noGrp="1"/>
          </p:cNvSpPr>
          <p:nvPr>
            <p:ph type="body" sz="quarter" idx="11"/>
          </p:nvPr>
        </p:nvSpPr>
        <p:spPr>
          <a:xfrm>
            <a:off x="2349663" y="524321"/>
            <a:ext cx="3345000" cy="286232"/>
          </a:xfrm>
        </p:spPr>
        <p:txBody>
          <a:bodyPr/>
          <a:lstStyle/>
          <a:p>
            <a:r>
              <a:rPr lang="en-US" altLang="zh-CN" dirty="0"/>
              <a:t>One Paragraph Content Page</a:t>
            </a:r>
            <a:endParaRPr lang="zh-CN" altLang="en-US" dirty="0"/>
          </a:p>
        </p:txBody>
      </p:sp>
      <p:sp>
        <p:nvSpPr>
          <p:cNvPr id="13" name="文本框 12">
            <a:extLst>
              <a:ext uri="{FF2B5EF4-FFF2-40B4-BE49-F238E27FC236}">
                <a16:creationId xmlns:a16="http://schemas.microsoft.com/office/drawing/2014/main" id="{C2D0324D-16FF-4577-8C0E-A8E297959735}"/>
              </a:ext>
            </a:extLst>
          </p:cNvPr>
          <p:cNvSpPr txBox="1"/>
          <p:nvPr/>
        </p:nvSpPr>
        <p:spPr>
          <a:xfrm>
            <a:off x="5465148" y="2685222"/>
            <a:ext cx="2065954" cy="40011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bg1"/>
                </a:solidFill>
                <a:cs typeface="+mn-ea"/>
                <a:sym typeface="+mn-lt"/>
              </a:rPr>
              <a:t>请填入您的标题</a:t>
            </a:r>
          </a:p>
        </p:txBody>
      </p:sp>
      <p:sp>
        <p:nvSpPr>
          <p:cNvPr id="14" name="矩形 13"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1399D0D4-1640-4F43-8F47-118F2292EDA6}"/>
              </a:ext>
            </a:extLst>
          </p:cNvPr>
          <p:cNvSpPr/>
          <p:nvPr/>
        </p:nvSpPr>
        <p:spPr>
          <a:xfrm>
            <a:off x="5406020" y="3365884"/>
            <a:ext cx="6373858" cy="13410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bg1"/>
                </a:solidFill>
                <a:cs typeface="+mn-ea"/>
                <a:sym typeface="+mn-lt"/>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en-US" altLang="zh-CN" sz="1600" kern="1300" spc="130" dirty="0">
              <a:solidFill>
                <a:schemeClr val="bg1"/>
              </a:solidFill>
              <a:cs typeface="+mn-ea"/>
              <a:sym typeface="+mn-lt"/>
            </a:endParaRPr>
          </a:p>
        </p:txBody>
      </p:sp>
      <p:cxnSp>
        <p:nvCxnSpPr>
          <p:cNvPr id="15" name="直接连接符 14">
            <a:extLst>
              <a:ext uri="{FF2B5EF4-FFF2-40B4-BE49-F238E27FC236}">
                <a16:creationId xmlns:a16="http://schemas.microsoft.com/office/drawing/2014/main" id="{DD979D37-2509-41F8-9BE7-E40B3D7A5420}"/>
              </a:ext>
            </a:extLst>
          </p:cNvPr>
          <p:cNvCxnSpPr>
            <a:cxnSpLocks/>
          </p:cNvCxnSpPr>
          <p:nvPr/>
        </p:nvCxnSpPr>
        <p:spPr>
          <a:xfrm>
            <a:off x="5550844" y="3146037"/>
            <a:ext cx="2824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27CDE5C-B7A0-4116-A755-D8E9AA54DD12}"/>
              </a:ext>
            </a:extLst>
          </p:cNvPr>
          <p:cNvSpPr/>
          <p:nvPr/>
        </p:nvSpPr>
        <p:spPr>
          <a:xfrm>
            <a:off x="5550844" y="3146038"/>
            <a:ext cx="954156"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Tree>
    <p:extLst>
      <p:ext uri="{BB962C8B-B14F-4D97-AF65-F5344CB8AC3E}">
        <p14:creationId xmlns:p14="http://schemas.microsoft.com/office/powerpoint/2010/main" val="518425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7A6FB92E-FBAB-4C6C-85E2-DDF63AF68D1D}"/>
              </a:ext>
            </a:extLst>
          </p:cNvPr>
          <p:cNvPicPr>
            <a:picLocks noGrp="1" noChangeAspect="1"/>
          </p:cNvPicPr>
          <p:nvPr>
            <p:ph type="pic" sz="quarter" idx="12"/>
          </p:nvPr>
        </p:nvPicPr>
        <p:blipFill rotWithShape="1">
          <a:blip r:embed="rId2"/>
          <a:srcRect l="2068" t="1202" r="2003" b="6538"/>
          <a:stretch/>
        </p:blipFill>
        <p:spPr>
          <a:xfrm>
            <a:off x="484982" y="1011238"/>
            <a:ext cx="11222037" cy="3660775"/>
          </a:xfrm>
          <a:prstGeom prst="rect">
            <a:avLst/>
          </a:prstGeom>
        </p:spPr>
      </p:pic>
      <p:sp>
        <p:nvSpPr>
          <p:cNvPr id="5" name="文本占位符 7">
            <a:extLst>
              <a:ext uri="{FF2B5EF4-FFF2-40B4-BE49-F238E27FC236}">
                <a16:creationId xmlns:a16="http://schemas.microsoft.com/office/drawing/2014/main" id="{274AD435-43E8-450B-88B0-1AC6BB72CA7C}"/>
              </a:ext>
            </a:extLst>
          </p:cNvPr>
          <p:cNvSpPr>
            <a:spLocks noGrp="1"/>
          </p:cNvSpPr>
          <p:nvPr>
            <p:ph type="body" sz="quarter" idx="10"/>
          </p:nvPr>
        </p:nvSpPr>
        <p:spPr/>
        <p:txBody>
          <a:bodyPr/>
          <a:lstStyle/>
          <a:p>
            <a:r>
              <a:rPr lang="zh-CN" altLang="en-US" dirty="0"/>
              <a:t>一段内容页</a:t>
            </a:r>
          </a:p>
        </p:txBody>
      </p:sp>
      <p:sp>
        <p:nvSpPr>
          <p:cNvPr id="9" name="文本框 8">
            <a:extLst>
              <a:ext uri="{FF2B5EF4-FFF2-40B4-BE49-F238E27FC236}">
                <a16:creationId xmlns:a16="http://schemas.microsoft.com/office/drawing/2014/main" id="{D740DF69-F17D-4546-934C-3594345506E6}"/>
              </a:ext>
            </a:extLst>
          </p:cNvPr>
          <p:cNvSpPr txBox="1"/>
          <p:nvPr/>
        </p:nvSpPr>
        <p:spPr>
          <a:xfrm>
            <a:off x="2338087" y="498896"/>
            <a:ext cx="3235464" cy="307777"/>
          </a:xfrm>
          <a:prstGeom prst="rect">
            <a:avLst/>
          </a:prstGeom>
          <a:noFill/>
        </p:spPr>
        <p:txBody>
          <a:bodyPr wrap="square" rtlCol="0">
            <a:spAutoFit/>
          </a:bodyPr>
          <a:lstStyle/>
          <a:p>
            <a:r>
              <a:rPr lang="en-US" altLang="zh-CN" sz="1400" dirty="0">
                <a:solidFill>
                  <a:schemeClr val="bg2">
                    <a:lumMod val="75000"/>
                  </a:schemeClr>
                </a:solidFill>
                <a:cs typeface="+mn-ea"/>
                <a:sym typeface="+mn-lt"/>
              </a:rPr>
              <a:t>One Paragraph Content Page</a:t>
            </a:r>
            <a:endParaRPr lang="zh-CN" altLang="en-US" sz="1400" dirty="0">
              <a:solidFill>
                <a:schemeClr val="bg2">
                  <a:lumMod val="75000"/>
                </a:schemeClr>
              </a:solidFill>
              <a:cs typeface="+mn-ea"/>
              <a:sym typeface="+mn-lt"/>
            </a:endParaRPr>
          </a:p>
        </p:txBody>
      </p:sp>
      <p:sp>
        <p:nvSpPr>
          <p:cNvPr id="11" name="矩形 10">
            <a:extLst>
              <a:ext uri="{FF2B5EF4-FFF2-40B4-BE49-F238E27FC236}">
                <a16:creationId xmlns:a16="http://schemas.microsoft.com/office/drawing/2014/main" id="{B2279936-B4AB-4459-9BFA-6E6334F6CE86}"/>
              </a:ext>
            </a:extLst>
          </p:cNvPr>
          <p:cNvSpPr/>
          <p:nvPr/>
        </p:nvSpPr>
        <p:spPr>
          <a:xfrm>
            <a:off x="474301" y="4165308"/>
            <a:ext cx="2625311" cy="507103"/>
          </a:xfrm>
          <a:prstGeom prst="rect">
            <a:avLst/>
          </a:prstGeom>
          <a:solidFill>
            <a:schemeClr val="accent1">
              <a:alpha val="82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矩形 11" descr="e7d195523061f1c003d7160bb3852330e69e1b47c664ea0314E9593E18313AD830F940F1AC53C40C0B8B3D93D4DFF44B590F8D4A945ADE53F5D61968231FCAE157B0D7022AA0681C03E9FB4B1E3862D0C13C109685D0C1F9D9ACA5E10B258C1727924FC3FC0E61468152E413AFD3EDAA03A1BA0B768D2D39A9D26D6009DD7E2AED15C90B1EA11F84">
            <a:extLst>
              <a:ext uri="{FF2B5EF4-FFF2-40B4-BE49-F238E27FC236}">
                <a16:creationId xmlns:a16="http://schemas.microsoft.com/office/drawing/2014/main" id="{A0DE228C-9C3D-4C8B-A320-F16C2EB8F5D1}"/>
              </a:ext>
            </a:extLst>
          </p:cNvPr>
          <p:cNvSpPr/>
          <p:nvPr/>
        </p:nvSpPr>
        <p:spPr>
          <a:xfrm>
            <a:off x="763021" y="4973406"/>
            <a:ext cx="10469240" cy="10209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a:t>
            </a:r>
            <a:endParaRPr lang="en-US" altLang="zh-CN" sz="1600" kern="1300" spc="130" dirty="0">
              <a:solidFill>
                <a:schemeClr val="tx1">
                  <a:lumMod val="50000"/>
                  <a:lumOff val="50000"/>
                </a:schemeClr>
              </a:solidFill>
              <a:cs typeface="+mn-ea"/>
              <a:sym typeface="+mn-lt"/>
            </a:endParaRPr>
          </a:p>
        </p:txBody>
      </p:sp>
      <p:sp>
        <p:nvSpPr>
          <p:cNvPr id="13" name="文本框 12">
            <a:extLst>
              <a:ext uri="{FF2B5EF4-FFF2-40B4-BE49-F238E27FC236}">
                <a16:creationId xmlns:a16="http://schemas.microsoft.com/office/drawing/2014/main" id="{CC5B3A3B-7410-4E64-8CD6-608A51799E50}"/>
              </a:ext>
            </a:extLst>
          </p:cNvPr>
          <p:cNvSpPr txBox="1"/>
          <p:nvPr/>
        </p:nvSpPr>
        <p:spPr>
          <a:xfrm>
            <a:off x="753979" y="4218804"/>
            <a:ext cx="2065954" cy="40011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bg1"/>
                </a:solidFill>
                <a:cs typeface="+mn-ea"/>
                <a:sym typeface="+mn-lt"/>
              </a:rPr>
              <a:t>请填入您的标题</a:t>
            </a:r>
          </a:p>
        </p:txBody>
      </p:sp>
    </p:spTree>
    <p:extLst>
      <p:ext uri="{BB962C8B-B14F-4D97-AF65-F5344CB8AC3E}">
        <p14:creationId xmlns:p14="http://schemas.microsoft.com/office/powerpoint/2010/main" val="2469876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02C72A3D-A5B0-486F-8CEF-BF7F402CA502}"/>
              </a:ext>
            </a:extLst>
          </p:cNvPr>
          <p:cNvPicPr>
            <a:picLocks noGrp="1" noChangeAspect="1"/>
          </p:cNvPicPr>
          <p:nvPr>
            <p:ph type="pic" sz="quarter" idx="12"/>
          </p:nvPr>
        </p:nvPicPr>
        <p:blipFill rotWithShape="1">
          <a:blip r:embed="rId2"/>
          <a:srcRect l="6454" t="428" r="4302" b="11185"/>
          <a:stretch/>
        </p:blipFill>
        <p:spPr>
          <a:xfrm>
            <a:off x="482600" y="1111250"/>
            <a:ext cx="2035175" cy="2641600"/>
          </a:xfrm>
          <a:prstGeom prst="rect">
            <a:avLst/>
          </a:prstGeom>
        </p:spPr>
      </p:pic>
      <p:pic>
        <p:nvPicPr>
          <p:cNvPr id="9" name="图片占位符 8">
            <a:extLst>
              <a:ext uri="{FF2B5EF4-FFF2-40B4-BE49-F238E27FC236}">
                <a16:creationId xmlns:a16="http://schemas.microsoft.com/office/drawing/2014/main" id="{36341719-D5EE-4AF5-9852-B73C3DC1E28F}"/>
              </a:ext>
            </a:extLst>
          </p:cNvPr>
          <p:cNvPicPr>
            <a:picLocks noGrp="1" noChangeAspect="1"/>
          </p:cNvPicPr>
          <p:nvPr>
            <p:ph type="pic" sz="quarter" idx="13"/>
          </p:nvPr>
        </p:nvPicPr>
        <p:blipFill rotWithShape="1">
          <a:blip r:embed="rId3"/>
          <a:srcRect l="25147" t="19660" r="26669" b="26357"/>
          <a:stretch/>
        </p:blipFill>
        <p:spPr>
          <a:xfrm>
            <a:off x="9550400" y="3394075"/>
            <a:ext cx="1998663" cy="2641600"/>
          </a:xfrm>
          <a:prstGeom prst="rect">
            <a:avLst/>
          </a:prstGeom>
        </p:spPr>
      </p:pic>
      <p:sp>
        <p:nvSpPr>
          <p:cNvPr id="10" name="文本框 9">
            <a:extLst>
              <a:ext uri="{FF2B5EF4-FFF2-40B4-BE49-F238E27FC236}">
                <a16:creationId xmlns:a16="http://schemas.microsoft.com/office/drawing/2014/main" id="{66213694-62A3-4FF0-BE3E-11B7CFE4F0DF}"/>
              </a:ext>
            </a:extLst>
          </p:cNvPr>
          <p:cNvSpPr txBox="1"/>
          <p:nvPr/>
        </p:nvSpPr>
        <p:spPr>
          <a:xfrm>
            <a:off x="1146641" y="4703373"/>
            <a:ext cx="7992225" cy="700898"/>
          </a:xfrm>
          <a:prstGeom prst="rect">
            <a:avLst/>
          </a:prstGeom>
          <a:noFill/>
        </p:spPr>
        <p:txBody>
          <a:bodyPr wrap="square" rtlCol="0">
            <a:spAutoFit/>
          </a:bodyPr>
          <a:lstStyle>
            <a:defPPr>
              <a:defRPr lang="zh-CN"/>
            </a:defPPr>
            <a:lvl1pPr algn="ctr">
              <a:lnSpc>
                <a:spcPct val="130000"/>
              </a:lnSpc>
              <a:defRPr sz="1600" kern="1300" spc="130">
                <a:solidFill>
                  <a:schemeClr val="tx1">
                    <a:lumMod val="50000"/>
                    <a:lumOff val="50000"/>
                  </a:schemeClr>
                </a:solidFill>
              </a:defRPr>
            </a:lvl1pPr>
          </a:lstStyle>
          <a:p>
            <a:r>
              <a:rPr lang="zh-CN" altLang="en-US" dirty="0">
                <a:cs typeface="+mn-ea"/>
                <a:sym typeface="+mn-lt"/>
              </a:rPr>
              <a:t>请输入你的内容请输入你的内容请输入你的内容请输入你的内容请输入你的内容请输入你的内容请输入你的内容请输入你的内容请输入你的内容请输入你的内容</a:t>
            </a:r>
          </a:p>
        </p:txBody>
      </p:sp>
      <p:sp>
        <p:nvSpPr>
          <p:cNvPr id="11" name="文本框 10">
            <a:extLst>
              <a:ext uri="{FF2B5EF4-FFF2-40B4-BE49-F238E27FC236}">
                <a16:creationId xmlns:a16="http://schemas.microsoft.com/office/drawing/2014/main" id="{F6D36B75-5386-429D-8A07-2F9E5512E63F}"/>
              </a:ext>
            </a:extLst>
          </p:cNvPr>
          <p:cNvSpPr txBox="1"/>
          <p:nvPr/>
        </p:nvSpPr>
        <p:spPr>
          <a:xfrm>
            <a:off x="7760174" y="4155756"/>
            <a:ext cx="1236452" cy="452945"/>
          </a:xfrm>
          <a:prstGeom prst="rect">
            <a:avLst/>
          </a:prstGeom>
          <a:noFill/>
        </p:spPr>
        <p:txBody>
          <a:bodyPr wrap="square" rtlCol="0">
            <a:spAutoFit/>
          </a:bodyPr>
          <a:lstStyle>
            <a:defPPr>
              <a:defRPr lang="zh-CN"/>
            </a:defPPr>
            <a:lvl1pPr>
              <a:lnSpc>
                <a:spcPct val="130000"/>
              </a:lnSpc>
              <a:defRPr sz="2000" kern="1300"/>
            </a:lvl1pPr>
          </a:lstStyle>
          <a:p>
            <a:r>
              <a:rPr lang="zh-CN" altLang="en-US" dirty="0">
                <a:cs typeface="+mn-ea"/>
                <a:sym typeface="+mn-lt"/>
              </a:rPr>
              <a:t>小标题二</a:t>
            </a:r>
          </a:p>
        </p:txBody>
      </p:sp>
      <p:grpSp>
        <p:nvGrpSpPr>
          <p:cNvPr id="12" name="组合 11">
            <a:extLst>
              <a:ext uri="{FF2B5EF4-FFF2-40B4-BE49-F238E27FC236}">
                <a16:creationId xmlns:a16="http://schemas.microsoft.com/office/drawing/2014/main" id="{0F72253D-0CF5-427B-B3AB-3DFB450FA193}"/>
              </a:ext>
            </a:extLst>
          </p:cNvPr>
          <p:cNvGrpSpPr/>
          <p:nvPr/>
        </p:nvGrpSpPr>
        <p:grpSpPr>
          <a:xfrm>
            <a:off x="7898630" y="4607964"/>
            <a:ext cx="959541" cy="45719"/>
            <a:chOff x="2781880" y="2014900"/>
            <a:chExt cx="959541" cy="45719"/>
          </a:xfrm>
        </p:grpSpPr>
        <p:cxnSp>
          <p:nvCxnSpPr>
            <p:cNvPr id="13" name="直接连接符 12">
              <a:extLst>
                <a:ext uri="{FF2B5EF4-FFF2-40B4-BE49-F238E27FC236}">
                  <a16:creationId xmlns:a16="http://schemas.microsoft.com/office/drawing/2014/main" id="{49D17803-4493-4558-985A-80893F8DE2F8}"/>
                </a:ext>
              </a:extLst>
            </p:cNvPr>
            <p:cNvCxnSpPr>
              <a:cxnSpLocks/>
            </p:cNvCxnSpPr>
            <p:nvPr/>
          </p:nvCxnSpPr>
          <p:spPr>
            <a:xfrm>
              <a:off x="2781880" y="2014913"/>
              <a:ext cx="95954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132B7B4-0170-473E-BEEA-C5C046E35AF4}"/>
                </a:ext>
              </a:extLst>
            </p:cNvPr>
            <p:cNvSpPr/>
            <p:nvPr/>
          </p:nvSpPr>
          <p:spPr>
            <a:xfrm>
              <a:off x="2781880" y="2014900"/>
              <a:ext cx="62172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文本框 14">
            <a:extLst>
              <a:ext uri="{FF2B5EF4-FFF2-40B4-BE49-F238E27FC236}">
                <a16:creationId xmlns:a16="http://schemas.microsoft.com/office/drawing/2014/main" id="{999A3249-69B3-442D-BE05-5844A2D44FED}"/>
              </a:ext>
            </a:extLst>
          </p:cNvPr>
          <p:cNvSpPr txBox="1"/>
          <p:nvPr/>
        </p:nvSpPr>
        <p:spPr>
          <a:xfrm>
            <a:off x="3011628" y="2003830"/>
            <a:ext cx="1236452" cy="452945"/>
          </a:xfrm>
          <a:prstGeom prst="rect">
            <a:avLst/>
          </a:prstGeom>
          <a:noFill/>
        </p:spPr>
        <p:txBody>
          <a:bodyPr wrap="square" rtlCol="0">
            <a:spAutoFit/>
          </a:bodyPr>
          <a:lstStyle>
            <a:defPPr>
              <a:defRPr lang="zh-CN"/>
            </a:defPPr>
            <a:lvl1pPr>
              <a:lnSpc>
                <a:spcPct val="130000"/>
              </a:lnSpc>
              <a:defRPr sz="2000" kern="1300"/>
            </a:lvl1pPr>
          </a:lstStyle>
          <a:p>
            <a:r>
              <a:rPr lang="zh-CN" altLang="en-US" dirty="0">
                <a:cs typeface="+mn-ea"/>
                <a:sym typeface="+mn-lt"/>
              </a:rPr>
              <a:t>小标题一</a:t>
            </a:r>
          </a:p>
        </p:txBody>
      </p:sp>
      <p:sp>
        <p:nvSpPr>
          <p:cNvPr id="16" name="文本框 15">
            <a:extLst>
              <a:ext uri="{FF2B5EF4-FFF2-40B4-BE49-F238E27FC236}">
                <a16:creationId xmlns:a16="http://schemas.microsoft.com/office/drawing/2014/main" id="{9D7E9DBF-E7FC-4780-8C4B-66458387E581}"/>
              </a:ext>
            </a:extLst>
          </p:cNvPr>
          <p:cNvSpPr txBox="1"/>
          <p:nvPr/>
        </p:nvSpPr>
        <p:spPr>
          <a:xfrm>
            <a:off x="3036162" y="2551447"/>
            <a:ext cx="7936398" cy="700898"/>
          </a:xfrm>
          <a:prstGeom prst="rect">
            <a:avLst/>
          </a:prstGeom>
          <a:noFill/>
        </p:spPr>
        <p:txBody>
          <a:bodyPr wrap="square" rtlCol="0">
            <a:spAutoFit/>
          </a:bodyPr>
          <a:lstStyle>
            <a:defPPr>
              <a:defRPr lang="zh-CN"/>
            </a:defPPr>
            <a:lvl1pPr algn="ctr">
              <a:lnSpc>
                <a:spcPct val="130000"/>
              </a:lnSpc>
              <a:defRPr sz="1600" kern="1300" spc="130">
                <a:solidFill>
                  <a:schemeClr val="tx1">
                    <a:lumMod val="50000"/>
                    <a:lumOff val="50000"/>
                  </a:schemeClr>
                </a:solidFill>
              </a:defRPr>
            </a:lvl1pPr>
          </a:lstStyle>
          <a:p>
            <a:r>
              <a:rPr lang="zh-CN" altLang="en-US" dirty="0">
                <a:cs typeface="+mn-ea"/>
                <a:sym typeface="+mn-lt"/>
              </a:rPr>
              <a:t>请输入你的内容请输入你的内容请输入你的内容请输入你的内容请输入你的内容请输入你的内容请输入你的内容请输入你的内容请输入你的内容请输入你的内容</a:t>
            </a:r>
          </a:p>
        </p:txBody>
      </p:sp>
      <p:grpSp>
        <p:nvGrpSpPr>
          <p:cNvPr id="17" name="组合 16">
            <a:extLst>
              <a:ext uri="{FF2B5EF4-FFF2-40B4-BE49-F238E27FC236}">
                <a16:creationId xmlns:a16="http://schemas.microsoft.com/office/drawing/2014/main" id="{5FB0CF17-6B0A-4A37-B73A-5A156E7330CD}"/>
              </a:ext>
            </a:extLst>
          </p:cNvPr>
          <p:cNvGrpSpPr/>
          <p:nvPr/>
        </p:nvGrpSpPr>
        <p:grpSpPr>
          <a:xfrm>
            <a:off x="3150084" y="2456038"/>
            <a:ext cx="959541" cy="45719"/>
            <a:chOff x="2781880" y="2014900"/>
            <a:chExt cx="959541" cy="45719"/>
          </a:xfrm>
        </p:grpSpPr>
        <p:cxnSp>
          <p:nvCxnSpPr>
            <p:cNvPr id="18" name="直接连接符 17">
              <a:extLst>
                <a:ext uri="{FF2B5EF4-FFF2-40B4-BE49-F238E27FC236}">
                  <a16:creationId xmlns:a16="http://schemas.microsoft.com/office/drawing/2014/main" id="{DB76CA9D-9121-47BB-9D8E-263E4C5C894B}"/>
                </a:ext>
              </a:extLst>
            </p:cNvPr>
            <p:cNvCxnSpPr>
              <a:cxnSpLocks/>
            </p:cNvCxnSpPr>
            <p:nvPr/>
          </p:nvCxnSpPr>
          <p:spPr>
            <a:xfrm>
              <a:off x="2781880" y="2014913"/>
              <a:ext cx="959541"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367203C-92FF-4EB8-9278-10F938194F10}"/>
                </a:ext>
              </a:extLst>
            </p:cNvPr>
            <p:cNvSpPr/>
            <p:nvPr/>
          </p:nvSpPr>
          <p:spPr>
            <a:xfrm>
              <a:off x="2781880" y="2014900"/>
              <a:ext cx="62172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0" name="文本占位符 7">
            <a:extLst>
              <a:ext uri="{FF2B5EF4-FFF2-40B4-BE49-F238E27FC236}">
                <a16:creationId xmlns:a16="http://schemas.microsoft.com/office/drawing/2014/main" id="{A3812EBA-7C05-4346-ABF3-1DB47BC2A454}"/>
              </a:ext>
            </a:extLst>
          </p:cNvPr>
          <p:cNvSpPr txBox="1">
            <a:spLocks/>
          </p:cNvSpPr>
          <p:nvPr/>
        </p:nvSpPr>
        <p:spPr>
          <a:xfrm>
            <a:off x="398871" y="341997"/>
            <a:ext cx="2442279" cy="480131"/>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两段内容页</a:t>
            </a:r>
          </a:p>
        </p:txBody>
      </p:sp>
      <p:sp>
        <p:nvSpPr>
          <p:cNvPr id="21" name="文本框 20">
            <a:extLst>
              <a:ext uri="{FF2B5EF4-FFF2-40B4-BE49-F238E27FC236}">
                <a16:creationId xmlns:a16="http://schemas.microsoft.com/office/drawing/2014/main" id="{A81E6B4F-0131-4CE5-B59A-0EBAEE6137EC}"/>
              </a:ext>
            </a:extLst>
          </p:cNvPr>
          <p:cNvSpPr txBox="1"/>
          <p:nvPr/>
        </p:nvSpPr>
        <p:spPr>
          <a:xfrm>
            <a:off x="2338087" y="498896"/>
            <a:ext cx="3235464" cy="307777"/>
          </a:xfrm>
          <a:prstGeom prst="rect">
            <a:avLst/>
          </a:prstGeom>
          <a:noFill/>
        </p:spPr>
        <p:txBody>
          <a:bodyPr wrap="square" rtlCol="0">
            <a:spAutoFit/>
          </a:bodyPr>
          <a:lstStyle/>
          <a:p>
            <a:r>
              <a:rPr lang="en-US" altLang="zh-CN" sz="1400" dirty="0">
                <a:solidFill>
                  <a:schemeClr val="bg2">
                    <a:lumMod val="75000"/>
                  </a:schemeClr>
                </a:solidFill>
                <a:cs typeface="+mn-ea"/>
                <a:sym typeface="+mn-lt"/>
              </a:rPr>
              <a:t>Two Paragraph Content Page</a:t>
            </a:r>
            <a:endParaRPr lang="zh-CN" altLang="en-US" sz="1400" dirty="0">
              <a:solidFill>
                <a:schemeClr val="bg2">
                  <a:lumMod val="75000"/>
                </a:schemeClr>
              </a:solidFill>
              <a:cs typeface="+mn-ea"/>
              <a:sym typeface="+mn-lt"/>
            </a:endParaRPr>
          </a:p>
        </p:txBody>
      </p:sp>
    </p:spTree>
    <p:extLst>
      <p:ext uri="{BB962C8B-B14F-4D97-AF65-F5344CB8AC3E}">
        <p14:creationId xmlns:p14="http://schemas.microsoft.com/office/powerpoint/2010/main" val="3055631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PA" val="v5.2.10"/>
</p:tagLst>
</file>

<file path=ppt/tags/tag3.xml><?xml version="1.0" encoding="utf-8"?>
<p:tagLst xmlns:a="http://schemas.openxmlformats.org/drawingml/2006/main" xmlns:r="http://schemas.openxmlformats.org/officeDocument/2006/relationships" xmlns:p="http://schemas.openxmlformats.org/presentationml/2006/main">
  <p:tag name="PA" val="v5.2.10"/>
</p:tagLst>
</file>

<file path=ppt/tags/tag4.xml><?xml version="1.0" encoding="utf-8"?>
<p:tagLst xmlns:a="http://schemas.openxmlformats.org/drawingml/2006/main" xmlns:r="http://schemas.openxmlformats.org/officeDocument/2006/relationships" xmlns:p="http://schemas.openxmlformats.org/presentationml/2006/main">
  <p:tag name="PA" val="v5.2.10"/>
</p:tagLst>
</file>

<file path=ppt/tags/tag5.xml><?xml version="1.0" encoding="utf-8"?>
<p:tagLst xmlns:a="http://schemas.openxmlformats.org/drawingml/2006/main" xmlns:r="http://schemas.openxmlformats.org/officeDocument/2006/relationships" xmlns:p="http://schemas.openxmlformats.org/presentationml/2006/main">
  <p:tag name="PA" val="v5.2.10"/>
</p:tagLst>
</file>

<file path=ppt/tags/tag6.xml><?xml version="1.0" encoding="utf-8"?>
<p:tagLst xmlns:a="http://schemas.openxmlformats.org/drawingml/2006/main" xmlns:r="http://schemas.openxmlformats.org/officeDocument/2006/relationships" xmlns:p="http://schemas.openxmlformats.org/presentationml/2006/main">
  <p:tag name="ISLIDE.ICON" val="#60438;"/>
</p:tagLst>
</file>

<file path=ppt/theme/theme1.xml><?xml version="1.0" encoding="utf-8"?>
<a:theme xmlns:a="http://schemas.openxmlformats.org/drawingml/2006/main" name="Office 主题​​">
  <a:themeElements>
    <a:clrScheme name="成都理工大学标准模板">
      <a:dk1>
        <a:sysClr val="windowText" lastClr="000000"/>
      </a:dk1>
      <a:lt1>
        <a:sysClr val="window" lastClr="FFFFFF"/>
      </a:lt1>
      <a:dk2>
        <a:srgbClr val="44546A"/>
      </a:dk2>
      <a:lt2>
        <a:srgbClr val="E7E6E6"/>
      </a:lt2>
      <a:accent1>
        <a:srgbClr val="203E6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o03vyov">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lumMod val="90000"/>
                <a:lumOff val="10000"/>
              </a:schemeClr>
            </a:gs>
            <a:gs pos="51000">
              <a:schemeClr val="accent1"/>
            </a:gs>
            <a:gs pos="100000">
              <a:schemeClr val="accent1">
                <a:lumMod val="83000"/>
              </a:schemeClr>
            </a:gs>
          </a:gsLst>
          <a:lin ang="2700000" scaled="0"/>
        </a:gradFill>
        <a:ln w="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2841</TotalTime>
  <Words>2518</Words>
  <Application>Microsoft Office PowerPoint</Application>
  <PresentationFormat>宽屏</PresentationFormat>
  <Paragraphs>357</Paragraphs>
  <Slides>36</Slides>
  <Notes>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36</vt:i4>
      </vt:variant>
    </vt:vector>
  </HeadingPairs>
  <TitlesOfParts>
    <vt:vector size="40" baseType="lpstr">
      <vt:lpstr>等线</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潘 兴海</dc:creator>
  <cp:lastModifiedBy>邓 书涵</cp:lastModifiedBy>
  <cp:revision>120</cp:revision>
  <dcterms:created xsi:type="dcterms:W3CDTF">2021-11-12T08:44:24Z</dcterms:created>
  <dcterms:modified xsi:type="dcterms:W3CDTF">2022-01-02T05:38:16Z</dcterms:modified>
</cp:coreProperties>
</file>